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handoutMasterIdLst>
    <p:handoutMasterId r:id="rId10"/>
  </p:handoutMasterIdLst>
  <p:sldIdLst>
    <p:sldId id="259" r:id="rId5"/>
    <p:sldId id="328" r:id="rId6"/>
    <p:sldId id="329" r:id="rId7"/>
    <p:sldId id="321" r:id="rId8"/>
  </p:sldIdLst>
  <p:sldSz cx="6858000" cy="9906000" type="A4"/>
  <p:notesSz cx="6797675" cy="992663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997">
          <p15:clr>
            <a:srgbClr val="A4A3A4"/>
          </p15:clr>
        </p15:guide>
        <p15:guide id="2" orient="horz" pos="6002">
          <p15:clr>
            <a:srgbClr val="A4A3A4"/>
          </p15:clr>
        </p15:guide>
        <p15:guide id="3" orient="horz" pos="5859">
          <p15:clr>
            <a:srgbClr val="A4A3A4"/>
          </p15:clr>
        </p15:guide>
        <p15:guide id="4" orient="horz" pos="1216">
          <p15:clr>
            <a:srgbClr val="A4A3A4"/>
          </p15:clr>
        </p15:guide>
        <p15:guide id="5" pos="4116">
          <p15:clr>
            <a:srgbClr val="A4A3A4"/>
          </p15:clr>
        </p15:guide>
        <p15:guide id="6" pos="185">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009900"/>
    <a:srgbClr val="008000"/>
    <a:srgbClr val="669900"/>
    <a:srgbClr val="336600"/>
    <a:srgbClr val="003300"/>
    <a:srgbClr val="CC3399"/>
    <a:srgbClr val="CC00C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38FDCA8-C7D4-4BDC-83A0-98428B49828E}" v="35" dt="2023-12-01T01:22:03.6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284" autoAdjust="0"/>
    <p:restoredTop sz="97153" autoAdjust="0"/>
  </p:normalViewPr>
  <p:slideViewPr>
    <p:cSldViewPr>
      <p:cViewPr>
        <p:scale>
          <a:sx n="75" d="100"/>
          <a:sy n="75" d="100"/>
        </p:scale>
        <p:origin x="1853" y="-1339"/>
      </p:cViewPr>
      <p:guideLst>
        <p:guide orient="horz" pos="997"/>
        <p:guide orient="horz" pos="6002"/>
        <p:guide orient="horz" pos="5859"/>
        <p:guide orient="horz" pos="1216"/>
        <p:guide pos="4116"/>
        <p:guide pos="185"/>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45" d="100"/>
          <a:sy n="45" d="100"/>
        </p:scale>
        <p:origin x="-2698" y="-7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6"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5" Type="http://schemas.microsoft.com/office/2016/11/relationships/changesInfo" Target="changesInfos/changesInfo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DS Manager" userId="ef81e170-fd85-4c5c-908e-f872354a316f" providerId="ADAL" clId="{F38FDCA8-C7D4-4BDC-83A0-98428B49828E}"/>
    <pc:docChg chg="undo custSel addSld delSld modSld">
      <pc:chgData name="CDS Manager" userId="ef81e170-fd85-4c5c-908e-f872354a316f" providerId="ADAL" clId="{F38FDCA8-C7D4-4BDC-83A0-98428B49828E}" dt="2023-12-01T01:38:20.714" v="7319" actId="20577"/>
      <pc:docMkLst>
        <pc:docMk/>
      </pc:docMkLst>
      <pc:sldChg chg="addSp modSp mod">
        <pc:chgData name="CDS Manager" userId="ef81e170-fd85-4c5c-908e-f872354a316f" providerId="ADAL" clId="{F38FDCA8-C7D4-4BDC-83A0-98428B49828E}" dt="2023-12-01T01:05:01.984" v="4405" actId="20577"/>
        <pc:sldMkLst>
          <pc:docMk/>
          <pc:sldMk cId="0" sldId="259"/>
        </pc:sldMkLst>
        <pc:spChg chg="mod">
          <ac:chgData name="CDS Manager" userId="ef81e170-fd85-4c5c-908e-f872354a316f" providerId="ADAL" clId="{F38FDCA8-C7D4-4BDC-83A0-98428B49828E}" dt="2023-12-01T01:03:36.801" v="4389" actId="20577"/>
          <ac:spMkLst>
            <pc:docMk/>
            <pc:sldMk cId="0" sldId="259"/>
            <ac:spMk id="75" creationId="{C8716E32-C6E2-404B-3171-9FEFF78145D7}"/>
          </ac:spMkLst>
        </pc:spChg>
        <pc:spChg chg="mod">
          <ac:chgData name="CDS Manager" userId="ef81e170-fd85-4c5c-908e-f872354a316f" providerId="ADAL" clId="{F38FDCA8-C7D4-4BDC-83A0-98428B49828E}" dt="2023-12-01T01:05:01.984" v="4405" actId="20577"/>
          <ac:spMkLst>
            <pc:docMk/>
            <pc:sldMk cId="0" sldId="259"/>
            <ac:spMk id="76" creationId="{6E93C951-3BC5-FB04-CE29-B8920296E4FA}"/>
          </ac:spMkLst>
        </pc:spChg>
        <pc:spChg chg="mod">
          <ac:chgData name="CDS Manager" userId="ef81e170-fd85-4c5c-908e-f872354a316f" providerId="ADAL" clId="{F38FDCA8-C7D4-4BDC-83A0-98428B49828E}" dt="2023-11-30T02:30:58.110" v="41" actId="20577"/>
          <ac:spMkLst>
            <pc:docMk/>
            <pc:sldMk cId="0" sldId="259"/>
            <ac:spMk id="80" creationId="{F6EBCB99-D886-365D-055C-C815BA6CC56E}"/>
          </ac:spMkLst>
        </pc:spChg>
        <pc:picChg chg="add mod">
          <ac:chgData name="CDS Manager" userId="ef81e170-fd85-4c5c-908e-f872354a316f" providerId="ADAL" clId="{F38FDCA8-C7D4-4BDC-83A0-98428B49828E}" dt="2023-11-30T02:45:37.688" v="983" actId="1076"/>
          <ac:picMkLst>
            <pc:docMk/>
            <pc:sldMk cId="0" sldId="259"/>
            <ac:picMk id="1026" creationId="{F2FBA5BB-B048-84EA-F4EE-E321DDE981E4}"/>
          </ac:picMkLst>
        </pc:picChg>
      </pc:sldChg>
      <pc:sldChg chg="modSp mod">
        <pc:chgData name="CDS Manager" userId="ef81e170-fd85-4c5c-908e-f872354a316f" providerId="ADAL" clId="{F38FDCA8-C7D4-4BDC-83A0-98428B49828E}" dt="2023-12-01T01:04:18.215" v="4392" actId="20577"/>
        <pc:sldMkLst>
          <pc:docMk/>
          <pc:sldMk cId="0" sldId="321"/>
        </pc:sldMkLst>
        <pc:spChg chg="mod">
          <ac:chgData name="CDS Manager" userId="ef81e170-fd85-4c5c-908e-f872354a316f" providerId="ADAL" clId="{F38FDCA8-C7D4-4BDC-83A0-98428B49828E}" dt="2023-11-30T02:32:50.577" v="59" actId="20577"/>
          <ac:spMkLst>
            <pc:docMk/>
            <pc:sldMk cId="0" sldId="321"/>
            <ac:spMk id="75" creationId="{E665AC77-FA93-2436-DA61-14EBDD5D2D77}"/>
          </ac:spMkLst>
        </pc:spChg>
        <pc:spChg chg="mod">
          <ac:chgData name="CDS Manager" userId="ef81e170-fd85-4c5c-908e-f872354a316f" providerId="ADAL" clId="{F38FDCA8-C7D4-4BDC-83A0-98428B49828E}" dt="2023-12-01T01:04:18.215" v="4392" actId="20577"/>
          <ac:spMkLst>
            <pc:docMk/>
            <pc:sldMk cId="0" sldId="321"/>
            <ac:spMk id="76" creationId="{57E6389D-ECE2-8B78-1357-65632E5B663C}"/>
          </ac:spMkLst>
        </pc:spChg>
        <pc:spChg chg="mod">
          <ac:chgData name="CDS Manager" userId="ef81e170-fd85-4c5c-908e-f872354a316f" providerId="ADAL" clId="{F38FDCA8-C7D4-4BDC-83A0-98428B49828E}" dt="2023-11-30T02:32:23.087" v="44"/>
          <ac:spMkLst>
            <pc:docMk/>
            <pc:sldMk cId="0" sldId="321"/>
            <ac:spMk id="80" creationId="{0A96F3E4-8E5B-1C0B-39B3-385FB9D08507}"/>
          </ac:spMkLst>
        </pc:spChg>
      </pc:sldChg>
      <pc:sldChg chg="addSp delSp modSp mod">
        <pc:chgData name="CDS Manager" userId="ef81e170-fd85-4c5c-908e-f872354a316f" providerId="ADAL" clId="{F38FDCA8-C7D4-4BDC-83A0-98428B49828E}" dt="2023-12-01T00:54:08.953" v="4119" actId="14100"/>
        <pc:sldMkLst>
          <pc:docMk/>
          <pc:sldMk cId="0" sldId="328"/>
        </pc:sldMkLst>
        <pc:spChg chg="mod">
          <ac:chgData name="CDS Manager" userId="ef81e170-fd85-4c5c-908e-f872354a316f" providerId="ADAL" clId="{F38FDCA8-C7D4-4BDC-83A0-98428B49828E}" dt="2023-12-01T00:54:08.953" v="4119" actId="14100"/>
          <ac:spMkLst>
            <pc:docMk/>
            <pc:sldMk cId="0" sldId="328"/>
            <ac:spMk id="31" creationId="{6F941B8D-01B7-7D1B-438D-748BD9B6AAE9}"/>
          </ac:spMkLst>
        </pc:spChg>
        <pc:spChg chg="mod">
          <ac:chgData name="CDS Manager" userId="ef81e170-fd85-4c5c-908e-f872354a316f" providerId="ADAL" clId="{F38FDCA8-C7D4-4BDC-83A0-98428B49828E}" dt="2023-11-30T02:32:18.274" v="43"/>
          <ac:spMkLst>
            <pc:docMk/>
            <pc:sldMk cId="0" sldId="328"/>
            <ac:spMk id="80" creationId="{B96950F9-C392-5A3A-BE8C-B76F3E8D8FD2}"/>
          </ac:spMkLst>
        </pc:spChg>
        <pc:spChg chg="add del mod">
          <ac:chgData name="CDS Manager" userId="ef81e170-fd85-4c5c-908e-f872354a316f" providerId="ADAL" clId="{F38FDCA8-C7D4-4BDC-83A0-98428B49828E}" dt="2023-12-01T00:53:56.991" v="4118" actId="20577"/>
          <ac:spMkLst>
            <pc:docMk/>
            <pc:sldMk cId="0" sldId="328"/>
            <ac:spMk id="13320" creationId="{2D7789F8-A08C-23A2-67EA-1D391D8B0968}"/>
          </ac:spMkLst>
        </pc:spChg>
        <pc:spChg chg="mod">
          <ac:chgData name="CDS Manager" userId="ef81e170-fd85-4c5c-908e-f872354a316f" providerId="ADAL" clId="{F38FDCA8-C7D4-4BDC-83A0-98428B49828E}" dt="2023-12-01T00:49:25.817" v="3744" actId="20577"/>
          <ac:spMkLst>
            <pc:docMk/>
            <pc:sldMk cId="0" sldId="328"/>
            <ac:spMk id="13371" creationId="{7186C46B-172D-0779-A87C-A2DCBC86D88A}"/>
          </ac:spMkLst>
        </pc:spChg>
        <pc:picChg chg="add mod">
          <ac:chgData name="CDS Manager" userId="ef81e170-fd85-4c5c-908e-f872354a316f" providerId="ADAL" clId="{F38FDCA8-C7D4-4BDC-83A0-98428B49828E}" dt="2023-11-30T03:25:54.620" v="3591" actId="14100"/>
          <ac:picMkLst>
            <pc:docMk/>
            <pc:sldMk cId="0" sldId="328"/>
            <ac:picMk id="4" creationId="{647704C5-395C-0773-00F6-152856957EBE}"/>
          </ac:picMkLst>
        </pc:picChg>
        <pc:picChg chg="add mod">
          <ac:chgData name="CDS Manager" userId="ef81e170-fd85-4c5c-908e-f872354a316f" providerId="ADAL" clId="{F38FDCA8-C7D4-4BDC-83A0-98428B49828E}" dt="2023-12-01T00:53:51.867" v="4117" actId="14100"/>
          <ac:picMkLst>
            <pc:docMk/>
            <pc:sldMk cId="0" sldId="328"/>
            <ac:picMk id="6" creationId="{9DEE6F28-12CD-F97E-A6A5-37F75864BE56}"/>
          </ac:picMkLst>
        </pc:picChg>
        <pc:picChg chg="add del mod">
          <ac:chgData name="CDS Manager" userId="ef81e170-fd85-4c5c-908e-f872354a316f" providerId="ADAL" clId="{F38FDCA8-C7D4-4BDC-83A0-98428B49828E}" dt="2023-11-30T02:47:52.368" v="1137" actId="21"/>
          <ac:picMkLst>
            <pc:docMk/>
            <pc:sldMk cId="0" sldId="328"/>
            <ac:picMk id="2050" creationId="{4AE526B4-A7C8-07EA-DA1B-773CC60E152A}"/>
          </ac:picMkLst>
        </pc:picChg>
      </pc:sldChg>
      <pc:sldChg chg="del">
        <pc:chgData name="CDS Manager" userId="ef81e170-fd85-4c5c-908e-f872354a316f" providerId="ADAL" clId="{F38FDCA8-C7D4-4BDC-83A0-98428B49828E}" dt="2023-11-30T02:32:05.721" v="42" actId="2696"/>
        <pc:sldMkLst>
          <pc:docMk/>
          <pc:sldMk cId="812249762" sldId="329"/>
        </pc:sldMkLst>
      </pc:sldChg>
      <pc:sldChg chg="addSp delSp modSp add mod">
        <pc:chgData name="CDS Manager" userId="ef81e170-fd85-4c5c-908e-f872354a316f" providerId="ADAL" clId="{F38FDCA8-C7D4-4BDC-83A0-98428B49828E}" dt="2023-12-01T01:38:20.714" v="7319" actId="20577"/>
        <pc:sldMkLst>
          <pc:docMk/>
          <pc:sldMk cId="3625885211" sldId="329"/>
        </pc:sldMkLst>
        <pc:spChg chg="add mod">
          <ac:chgData name="CDS Manager" userId="ef81e170-fd85-4c5c-908e-f872354a316f" providerId="ADAL" clId="{F38FDCA8-C7D4-4BDC-83A0-98428B49828E}" dt="2023-12-01T01:38:20.714" v="7319" actId="20577"/>
          <ac:spMkLst>
            <pc:docMk/>
            <pc:sldMk cId="3625885211" sldId="329"/>
            <ac:spMk id="5" creationId="{EA30FC9E-52CD-4256-8581-4D4929129B27}"/>
          </ac:spMkLst>
        </pc:spChg>
        <pc:spChg chg="mod">
          <ac:chgData name="CDS Manager" userId="ef81e170-fd85-4c5c-908e-f872354a316f" providerId="ADAL" clId="{F38FDCA8-C7D4-4BDC-83A0-98428B49828E}" dt="2023-12-01T01:22:42.790" v="5167" actId="313"/>
          <ac:spMkLst>
            <pc:docMk/>
            <pc:sldMk cId="3625885211" sldId="329"/>
            <ac:spMk id="13320" creationId="{2D7789F8-A08C-23A2-67EA-1D391D8B0968}"/>
          </ac:spMkLst>
        </pc:spChg>
        <pc:spChg chg="del">
          <ac:chgData name="CDS Manager" userId="ef81e170-fd85-4c5c-908e-f872354a316f" providerId="ADAL" clId="{F38FDCA8-C7D4-4BDC-83A0-98428B49828E}" dt="2023-12-01T01:06:03.280" v="4416" actId="478"/>
          <ac:spMkLst>
            <pc:docMk/>
            <pc:sldMk cId="3625885211" sldId="329"/>
            <ac:spMk id="13371" creationId="{7186C46B-172D-0779-A87C-A2DCBC86D88A}"/>
          </ac:spMkLst>
        </pc:spChg>
        <pc:picChg chg="del">
          <ac:chgData name="CDS Manager" userId="ef81e170-fd85-4c5c-908e-f872354a316f" providerId="ADAL" clId="{F38FDCA8-C7D4-4BDC-83A0-98428B49828E}" dt="2023-12-01T01:05:57.067" v="4415" actId="478"/>
          <ac:picMkLst>
            <pc:docMk/>
            <pc:sldMk cId="3625885211" sldId="329"/>
            <ac:picMk id="4" creationId="{647704C5-395C-0773-00F6-152856957EBE}"/>
          </ac:picMkLst>
        </pc:picChg>
        <pc:picChg chg="del">
          <ac:chgData name="CDS Manager" userId="ef81e170-fd85-4c5c-908e-f872354a316f" providerId="ADAL" clId="{F38FDCA8-C7D4-4BDC-83A0-98428B49828E}" dt="2023-12-01T01:05:54.182" v="4414" actId="478"/>
          <ac:picMkLst>
            <pc:docMk/>
            <pc:sldMk cId="3625885211" sldId="329"/>
            <ac:picMk id="6" creationId="{9DEE6F28-12CD-F97E-A6A5-37F75864BE56}"/>
          </ac:picMkLst>
        </pc:picChg>
      </pc:sldChg>
    </pc:docChg>
  </pc:docChgLst>
  <pc:docChgLst>
    <pc:chgData name="CDS Manager" userId="ef81e170-fd85-4c5c-908e-f872354a316f" providerId="ADAL" clId="{2785F96C-54E2-47B2-B32F-8E44117AA829}"/>
    <pc:docChg chg="undo custSel addSld delSld modSld">
      <pc:chgData name="CDS Manager" userId="ef81e170-fd85-4c5c-908e-f872354a316f" providerId="ADAL" clId="{2785F96C-54E2-47B2-B32F-8E44117AA829}" dt="2023-09-04T05:45:32.207" v="8440" actId="255"/>
      <pc:docMkLst>
        <pc:docMk/>
      </pc:docMkLst>
      <pc:sldChg chg="addSp delSp modSp mod">
        <pc:chgData name="CDS Manager" userId="ef81e170-fd85-4c5c-908e-f872354a316f" providerId="ADAL" clId="{2785F96C-54E2-47B2-B32F-8E44117AA829}" dt="2023-09-04T05:45:24.079" v="8439" actId="207"/>
        <pc:sldMkLst>
          <pc:docMk/>
          <pc:sldMk cId="0" sldId="259"/>
        </pc:sldMkLst>
        <pc:spChg chg="mod">
          <ac:chgData name="CDS Manager" userId="ef81e170-fd85-4c5c-908e-f872354a316f" providerId="ADAL" clId="{2785F96C-54E2-47B2-B32F-8E44117AA829}" dt="2023-08-31T07:43:51.989" v="1409" actId="20577"/>
          <ac:spMkLst>
            <pc:docMk/>
            <pc:sldMk cId="0" sldId="259"/>
            <ac:spMk id="2" creationId="{A66E1184-E58B-5FB3-15E8-B759FAAE02C2}"/>
          </ac:spMkLst>
        </pc:spChg>
        <pc:spChg chg="add del">
          <ac:chgData name="CDS Manager" userId="ef81e170-fd85-4c5c-908e-f872354a316f" providerId="ADAL" clId="{2785F96C-54E2-47B2-B32F-8E44117AA829}" dt="2023-08-31T07:43:30.822" v="1406" actId="478"/>
          <ac:spMkLst>
            <pc:docMk/>
            <pc:sldMk cId="0" sldId="259"/>
            <ac:spMk id="5" creationId="{CD462A66-AE08-8389-40CA-36802ED3B7F9}"/>
          </ac:spMkLst>
        </pc:spChg>
        <pc:spChg chg="add mod">
          <ac:chgData name="CDS Manager" userId="ef81e170-fd85-4c5c-908e-f872354a316f" providerId="ADAL" clId="{2785F96C-54E2-47B2-B32F-8E44117AA829}" dt="2023-08-31T07:41:59.300" v="1395" actId="1076"/>
          <ac:spMkLst>
            <pc:docMk/>
            <pc:sldMk cId="0" sldId="259"/>
            <ac:spMk id="8" creationId="{AA31EF6E-6B62-7E54-26AA-62300526A91A}"/>
          </ac:spMkLst>
        </pc:spChg>
        <pc:spChg chg="mod">
          <ac:chgData name="CDS Manager" userId="ef81e170-fd85-4c5c-908e-f872354a316f" providerId="ADAL" clId="{2785F96C-54E2-47B2-B32F-8E44117AA829}" dt="2023-08-31T07:26:30.292" v="278" actId="20577"/>
          <ac:spMkLst>
            <pc:docMk/>
            <pc:sldMk cId="0" sldId="259"/>
            <ac:spMk id="75" creationId="{C8716E32-C6E2-404B-3171-9FEFF78145D7}"/>
          </ac:spMkLst>
        </pc:spChg>
        <pc:spChg chg="mod">
          <ac:chgData name="CDS Manager" userId="ef81e170-fd85-4c5c-908e-f872354a316f" providerId="ADAL" clId="{2785F96C-54E2-47B2-B32F-8E44117AA829}" dt="2023-09-04T05:45:24.079" v="8439" actId="207"/>
          <ac:spMkLst>
            <pc:docMk/>
            <pc:sldMk cId="0" sldId="259"/>
            <ac:spMk id="76" creationId="{6E93C951-3BC5-FB04-CE29-B8920296E4FA}"/>
          </ac:spMkLst>
        </pc:spChg>
        <pc:spChg chg="mod">
          <ac:chgData name="CDS Manager" userId="ef81e170-fd85-4c5c-908e-f872354a316f" providerId="ADAL" clId="{2785F96C-54E2-47B2-B32F-8E44117AA829}" dt="2023-08-31T07:19:05.727" v="1" actId="20577"/>
          <ac:spMkLst>
            <pc:docMk/>
            <pc:sldMk cId="0" sldId="259"/>
            <ac:spMk id="80" creationId="{F6EBCB99-D886-365D-055C-C815BA6CC56E}"/>
          </ac:spMkLst>
        </pc:spChg>
        <pc:spChg chg="add del mod">
          <ac:chgData name="CDS Manager" userId="ef81e170-fd85-4c5c-908e-f872354a316f" providerId="ADAL" clId="{2785F96C-54E2-47B2-B32F-8E44117AA829}" dt="2023-08-31T07:40:44.839" v="1384" actId="478"/>
          <ac:spMkLst>
            <pc:docMk/>
            <pc:sldMk cId="0" sldId="259"/>
            <ac:spMk id="5137" creationId="{DF366AD1-F1F5-BB9D-BF44-881CFF6E1DCE}"/>
          </ac:spMkLst>
        </pc:spChg>
        <pc:picChg chg="add del mod">
          <ac:chgData name="CDS Manager" userId="ef81e170-fd85-4c5c-908e-f872354a316f" providerId="ADAL" clId="{2785F96C-54E2-47B2-B32F-8E44117AA829}" dt="2023-08-31T07:43:07.916" v="1402"/>
          <ac:picMkLst>
            <pc:docMk/>
            <pc:sldMk cId="0" sldId="259"/>
            <ac:picMk id="1026" creationId="{59474F41-C15D-BB2D-B9E4-CB387252C9EC}"/>
          </ac:picMkLst>
        </pc:picChg>
        <pc:picChg chg="add mod">
          <ac:chgData name="CDS Manager" userId="ef81e170-fd85-4c5c-908e-f872354a316f" providerId="ADAL" clId="{2785F96C-54E2-47B2-B32F-8E44117AA829}" dt="2023-08-31T07:43:38.294" v="1407" actId="1076"/>
          <ac:picMkLst>
            <pc:docMk/>
            <pc:sldMk cId="0" sldId="259"/>
            <ac:picMk id="1028" creationId="{45E86CD5-6747-2435-92E0-2496682ADDBD}"/>
          </ac:picMkLst>
        </pc:picChg>
        <pc:picChg chg="del">
          <ac:chgData name="CDS Manager" userId="ef81e170-fd85-4c5c-908e-f872354a316f" providerId="ADAL" clId="{2785F96C-54E2-47B2-B32F-8E44117AA829}" dt="2023-08-31T07:36:00.777" v="1347" actId="478"/>
          <ac:picMkLst>
            <pc:docMk/>
            <pc:sldMk cId="0" sldId="259"/>
            <ac:picMk id="5134" creationId="{D580F591-AE6A-5DC5-42FA-F466F45D484F}"/>
          </ac:picMkLst>
        </pc:picChg>
        <pc:picChg chg="mod">
          <ac:chgData name="CDS Manager" userId="ef81e170-fd85-4c5c-908e-f872354a316f" providerId="ADAL" clId="{2785F96C-54E2-47B2-B32F-8E44117AA829}" dt="2023-08-31T07:40:14.670" v="1356" actId="1076"/>
          <ac:picMkLst>
            <pc:docMk/>
            <pc:sldMk cId="0" sldId="259"/>
            <ac:picMk id="5138" creationId="{48E35BAF-DE07-AB67-CF79-2A2C7217DD7B}"/>
          </ac:picMkLst>
        </pc:picChg>
        <pc:picChg chg="mod">
          <ac:chgData name="CDS Manager" userId="ef81e170-fd85-4c5c-908e-f872354a316f" providerId="ADAL" clId="{2785F96C-54E2-47B2-B32F-8E44117AA829}" dt="2023-08-31T07:40:12.855" v="1355" actId="1076"/>
          <ac:picMkLst>
            <pc:docMk/>
            <pc:sldMk cId="0" sldId="259"/>
            <ac:picMk id="5139" creationId="{B36960EC-344A-C967-4C71-279143D39DD7}"/>
          </ac:picMkLst>
        </pc:picChg>
        <pc:picChg chg="mod">
          <ac:chgData name="CDS Manager" userId="ef81e170-fd85-4c5c-908e-f872354a316f" providerId="ADAL" clId="{2785F96C-54E2-47B2-B32F-8E44117AA829}" dt="2023-08-31T07:40:02.228" v="1350" actId="1076"/>
          <ac:picMkLst>
            <pc:docMk/>
            <pc:sldMk cId="0" sldId="259"/>
            <ac:picMk id="5140" creationId="{A4EDD4F8-F7A5-D75E-C1E3-09B5156DB42D}"/>
          </ac:picMkLst>
        </pc:picChg>
      </pc:sldChg>
      <pc:sldChg chg="delSp modSp del mod">
        <pc:chgData name="CDS Manager" userId="ef81e170-fd85-4c5c-908e-f872354a316f" providerId="ADAL" clId="{2785F96C-54E2-47B2-B32F-8E44117AA829}" dt="2023-08-31T07:54:31.689" v="1648" actId="2696"/>
        <pc:sldMkLst>
          <pc:docMk/>
          <pc:sldMk cId="0" sldId="318"/>
        </pc:sldMkLst>
        <pc:spChg chg="mod">
          <ac:chgData name="CDS Manager" userId="ef81e170-fd85-4c5c-908e-f872354a316f" providerId="ADAL" clId="{2785F96C-54E2-47B2-B32F-8E44117AA829}" dt="2023-08-31T07:19:11.731" v="3" actId="20577"/>
          <ac:spMkLst>
            <pc:docMk/>
            <pc:sldMk cId="0" sldId="318"/>
            <ac:spMk id="47" creationId="{4D0469D5-1367-AA21-08A5-2300B6E046BD}"/>
          </ac:spMkLst>
        </pc:spChg>
        <pc:picChg chg="del">
          <ac:chgData name="CDS Manager" userId="ef81e170-fd85-4c5c-908e-f872354a316f" providerId="ADAL" clId="{2785F96C-54E2-47B2-B32F-8E44117AA829}" dt="2023-08-31T07:44:02.070" v="1410" actId="478"/>
          <ac:picMkLst>
            <pc:docMk/>
            <pc:sldMk cId="0" sldId="318"/>
            <ac:picMk id="7181" creationId="{5F6107F3-9BD8-984A-C5CF-ED9EE664DB10}"/>
          </ac:picMkLst>
        </pc:picChg>
      </pc:sldChg>
      <pc:sldChg chg="del">
        <pc:chgData name="CDS Manager" userId="ef81e170-fd85-4c5c-908e-f872354a316f" providerId="ADAL" clId="{2785F96C-54E2-47B2-B32F-8E44117AA829}" dt="2023-08-31T07:19:20.885" v="4" actId="2696"/>
        <pc:sldMkLst>
          <pc:docMk/>
          <pc:sldMk cId="0" sldId="319"/>
        </pc:sldMkLst>
      </pc:sldChg>
      <pc:sldChg chg="delSp modSp mod">
        <pc:chgData name="CDS Manager" userId="ef81e170-fd85-4c5c-908e-f872354a316f" providerId="ADAL" clId="{2785F96C-54E2-47B2-B32F-8E44117AA829}" dt="2023-09-04T05:45:32.207" v="8440" actId="255"/>
        <pc:sldMkLst>
          <pc:docMk/>
          <pc:sldMk cId="0" sldId="321"/>
        </pc:sldMkLst>
        <pc:spChg chg="mod">
          <ac:chgData name="CDS Manager" userId="ef81e170-fd85-4c5c-908e-f872354a316f" providerId="ADAL" clId="{2785F96C-54E2-47B2-B32F-8E44117AA829}" dt="2023-08-31T07:53:38.067" v="1642" actId="207"/>
          <ac:spMkLst>
            <pc:docMk/>
            <pc:sldMk cId="0" sldId="321"/>
            <ac:spMk id="75" creationId="{E665AC77-FA93-2436-DA61-14EBDD5D2D77}"/>
          </ac:spMkLst>
        </pc:spChg>
        <pc:spChg chg="mod">
          <ac:chgData name="CDS Manager" userId="ef81e170-fd85-4c5c-908e-f872354a316f" providerId="ADAL" clId="{2785F96C-54E2-47B2-B32F-8E44117AA829}" dt="2023-09-04T05:45:32.207" v="8440" actId="255"/>
          <ac:spMkLst>
            <pc:docMk/>
            <pc:sldMk cId="0" sldId="321"/>
            <ac:spMk id="76" creationId="{57E6389D-ECE2-8B78-1357-65632E5B663C}"/>
          </ac:spMkLst>
        </pc:spChg>
        <pc:spChg chg="mod">
          <ac:chgData name="CDS Manager" userId="ef81e170-fd85-4c5c-908e-f872354a316f" providerId="ADAL" clId="{2785F96C-54E2-47B2-B32F-8E44117AA829}" dt="2023-08-31T07:20:06.019" v="12" actId="20577"/>
          <ac:spMkLst>
            <pc:docMk/>
            <pc:sldMk cId="0" sldId="321"/>
            <ac:spMk id="80" creationId="{0A96F3E4-8E5B-1C0B-39B3-385FB9D08507}"/>
          </ac:spMkLst>
        </pc:spChg>
        <pc:spChg chg="del mod">
          <ac:chgData name="CDS Manager" userId="ef81e170-fd85-4c5c-908e-f872354a316f" providerId="ADAL" clId="{2785F96C-54E2-47B2-B32F-8E44117AA829}" dt="2023-08-31T07:52:00.648" v="1627" actId="478"/>
          <ac:spMkLst>
            <pc:docMk/>
            <pc:sldMk cId="0" sldId="321"/>
            <ac:spMk id="19467" creationId="{780631DF-4121-CCA0-9636-C53F634ED771}"/>
          </ac:spMkLst>
        </pc:spChg>
      </pc:sldChg>
      <pc:sldChg chg="del">
        <pc:chgData name="CDS Manager" userId="ef81e170-fd85-4c5c-908e-f872354a316f" providerId="ADAL" clId="{2785F96C-54E2-47B2-B32F-8E44117AA829}" dt="2023-08-31T07:19:59.258" v="8" actId="2696"/>
        <pc:sldMkLst>
          <pc:docMk/>
          <pc:sldMk cId="0" sldId="322"/>
        </pc:sldMkLst>
      </pc:sldChg>
      <pc:sldChg chg="del">
        <pc:chgData name="CDS Manager" userId="ef81e170-fd85-4c5c-908e-f872354a316f" providerId="ADAL" clId="{2785F96C-54E2-47B2-B32F-8E44117AA829}" dt="2023-08-31T07:19:35.047" v="5" actId="2696"/>
        <pc:sldMkLst>
          <pc:docMk/>
          <pc:sldMk cId="0" sldId="324"/>
        </pc:sldMkLst>
      </pc:sldChg>
      <pc:sldChg chg="del">
        <pc:chgData name="CDS Manager" userId="ef81e170-fd85-4c5c-908e-f872354a316f" providerId="ADAL" clId="{2785F96C-54E2-47B2-B32F-8E44117AA829}" dt="2023-08-31T07:19:47.819" v="6" actId="2696"/>
        <pc:sldMkLst>
          <pc:docMk/>
          <pc:sldMk cId="0" sldId="326"/>
        </pc:sldMkLst>
      </pc:sldChg>
      <pc:sldChg chg="delSp modSp mod">
        <pc:chgData name="CDS Manager" userId="ef81e170-fd85-4c5c-908e-f872354a316f" providerId="ADAL" clId="{2785F96C-54E2-47B2-B32F-8E44117AA829}" dt="2023-09-04T05:42:17.206" v="8302" actId="20577"/>
        <pc:sldMkLst>
          <pc:docMk/>
          <pc:sldMk cId="0" sldId="328"/>
        </pc:sldMkLst>
        <pc:spChg chg="del mod">
          <ac:chgData name="CDS Manager" userId="ef81e170-fd85-4c5c-908e-f872354a316f" providerId="ADAL" clId="{2785F96C-54E2-47B2-B32F-8E44117AA829}" dt="2023-08-31T08:36:55.836" v="6257" actId="478"/>
          <ac:spMkLst>
            <pc:docMk/>
            <pc:sldMk cId="0" sldId="328"/>
            <ac:spMk id="14" creationId="{7CEFA9FB-1EBA-5A6E-4799-C186A447D120}"/>
          </ac:spMkLst>
        </pc:spChg>
        <pc:spChg chg="mod">
          <ac:chgData name="CDS Manager" userId="ef81e170-fd85-4c5c-908e-f872354a316f" providerId="ADAL" clId="{2785F96C-54E2-47B2-B32F-8E44117AA829}" dt="2023-08-31T07:20:11.934" v="14" actId="20577"/>
          <ac:spMkLst>
            <pc:docMk/>
            <pc:sldMk cId="0" sldId="328"/>
            <ac:spMk id="80" creationId="{B96950F9-C392-5A3A-BE8C-B76F3E8D8FD2}"/>
          </ac:spMkLst>
        </pc:spChg>
        <pc:spChg chg="mod">
          <ac:chgData name="CDS Manager" userId="ef81e170-fd85-4c5c-908e-f872354a316f" providerId="ADAL" clId="{2785F96C-54E2-47B2-B32F-8E44117AA829}" dt="2023-09-04T05:42:17.206" v="8302" actId="20577"/>
          <ac:spMkLst>
            <pc:docMk/>
            <pc:sldMk cId="0" sldId="328"/>
            <ac:spMk id="13320" creationId="{2D7789F8-A08C-23A2-67EA-1D391D8B0968}"/>
          </ac:spMkLst>
        </pc:spChg>
        <pc:spChg chg="mod">
          <ac:chgData name="CDS Manager" userId="ef81e170-fd85-4c5c-908e-f872354a316f" providerId="ADAL" clId="{2785F96C-54E2-47B2-B32F-8E44117AA829}" dt="2023-09-04T05:30:20.470" v="8259" actId="33524"/>
          <ac:spMkLst>
            <pc:docMk/>
            <pc:sldMk cId="0" sldId="328"/>
            <ac:spMk id="13371" creationId="{7186C46B-172D-0779-A87C-A2DCBC86D88A}"/>
          </ac:spMkLst>
        </pc:spChg>
        <pc:graphicFrameChg chg="del">
          <ac:chgData name="CDS Manager" userId="ef81e170-fd85-4c5c-908e-f872354a316f" providerId="ADAL" clId="{2785F96C-54E2-47B2-B32F-8E44117AA829}" dt="2023-08-31T07:54:43.505" v="1649" actId="478"/>
          <ac:graphicFrameMkLst>
            <pc:docMk/>
            <pc:sldMk cId="0" sldId="328"/>
            <ac:graphicFrameMk id="4" creationId="{B1E072D0-AB6F-CE85-A3A1-7E7F6B12F173}"/>
          </ac:graphicFrameMkLst>
        </pc:graphicFrameChg>
      </pc:sldChg>
      <pc:sldChg chg="delSp modSp add del mod">
        <pc:chgData name="CDS Manager" userId="ef81e170-fd85-4c5c-908e-f872354a316f" providerId="ADAL" clId="{2785F96C-54E2-47B2-B32F-8E44117AA829}" dt="2023-09-04T05:29:56.645" v="8258" actId="14100"/>
        <pc:sldMkLst>
          <pc:docMk/>
          <pc:sldMk cId="812249762" sldId="329"/>
        </pc:sldMkLst>
        <pc:spChg chg="del mod">
          <ac:chgData name="CDS Manager" userId="ef81e170-fd85-4c5c-908e-f872354a316f" providerId="ADAL" clId="{2785F96C-54E2-47B2-B32F-8E44117AA829}" dt="2023-08-31T08:42:54.098" v="6638" actId="478"/>
          <ac:spMkLst>
            <pc:docMk/>
            <pc:sldMk cId="812249762" sldId="329"/>
            <ac:spMk id="14" creationId="{7CEFA9FB-1EBA-5A6E-4799-C186A447D120}"/>
          </ac:spMkLst>
        </pc:spChg>
        <pc:spChg chg="mod">
          <ac:chgData name="CDS Manager" userId="ef81e170-fd85-4c5c-908e-f872354a316f" providerId="ADAL" clId="{2785F96C-54E2-47B2-B32F-8E44117AA829}" dt="2023-09-04T05:29:15.387" v="8255" actId="20577"/>
          <ac:spMkLst>
            <pc:docMk/>
            <pc:sldMk cId="812249762" sldId="329"/>
            <ac:spMk id="13320" creationId="{2D7789F8-A08C-23A2-67EA-1D391D8B0968}"/>
          </ac:spMkLst>
        </pc:spChg>
        <pc:spChg chg="mod">
          <ac:chgData name="CDS Manager" userId="ef81e170-fd85-4c5c-908e-f872354a316f" providerId="ADAL" clId="{2785F96C-54E2-47B2-B32F-8E44117AA829}" dt="2023-09-04T05:29:56.645" v="8258" actId="14100"/>
          <ac:spMkLst>
            <pc:docMk/>
            <pc:sldMk cId="812249762" sldId="329"/>
            <ac:spMk id="13371" creationId="{7186C46B-172D-0779-A87C-A2DCBC86D88A}"/>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2A5E990-5C2F-B797-6E39-647670278098}"/>
              </a:ext>
            </a:extLst>
          </p:cNvPr>
          <p:cNvSpPr>
            <a:spLocks noGrp="1"/>
          </p:cNvSpPr>
          <p:nvPr>
            <p:ph type="hdr" sz="quarter"/>
          </p:nvPr>
        </p:nvSpPr>
        <p:spPr>
          <a:xfrm>
            <a:off x="0" y="0"/>
            <a:ext cx="2946400" cy="495300"/>
          </a:xfrm>
          <a:prstGeom prst="rect">
            <a:avLst/>
          </a:prstGeom>
        </p:spPr>
        <p:txBody>
          <a:bodyPr vert="horz" lIns="88217" tIns="44108" rIns="88217" bIns="44108" rtlCol="0"/>
          <a:lstStyle>
            <a:lvl1pPr algn="l" eaLnBrk="1" hangingPunct="1">
              <a:defRPr sz="1200">
                <a:latin typeface="Arial" charset="0"/>
                <a:cs typeface="+mn-cs"/>
              </a:defRPr>
            </a:lvl1pPr>
          </a:lstStyle>
          <a:p>
            <a:pPr>
              <a:defRPr/>
            </a:pPr>
            <a:endParaRPr lang="en-AU"/>
          </a:p>
        </p:txBody>
      </p:sp>
      <p:sp>
        <p:nvSpPr>
          <p:cNvPr id="3" name="Date Placeholder 2">
            <a:extLst>
              <a:ext uri="{FF2B5EF4-FFF2-40B4-BE49-F238E27FC236}">
                <a16:creationId xmlns:a16="http://schemas.microsoft.com/office/drawing/2014/main" id="{23800FD7-C720-AF1E-4744-6C704F3D3930}"/>
              </a:ext>
            </a:extLst>
          </p:cNvPr>
          <p:cNvSpPr>
            <a:spLocks noGrp="1"/>
          </p:cNvSpPr>
          <p:nvPr>
            <p:ph type="dt" sz="quarter" idx="1"/>
          </p:nvPr>
        </p:nvSpPr>
        <p:spPr>
          <a:xfrm>
            <a:off x="3849688" y="0"/>
            <a:ext cx="2946400" cy="495300"/>
          </a:xfrm>
          <a:prstGeom prst="rect">
            <a:avLst/>
          </a:prstGeom>
        </p:spPr>
        <p:txBody>
          <a:bodyPr vert="horz" lIns="88217" tIns="44108" rIns="88217" bIns="44108" rtlCol="0"/>
          <a:lstStyle>
            <a:lvl1pPr algn="r" eaLnBrk="1" hangingPunct="1">
              <a:defRPr sz="1200">
                <a:latin typeface="Arial" charset="0"/>
                <a:cs typeface="+mn-cs"/>
              </a:defRPr>
            </a:lvl1pPr>
          </a:lstStyle>
          <a:p>
            <a:pPr>
              <a:defRPr/>
            </a:pPr>
            <a:fld id="{0396DCD6-9F71-4C16-AFDA-6813A15CC67C}" type="datetimeFigureOut">
              <a:rPr lang="en-AU"/>
              <a:pPr>
                <a:defRPr/>
              </a:pPr>
              <a:t>1/12/2023</a:t>
            </a:fld>
            <a:endParaRPr lang="en-AU"/>
          </a:p>
        </p:txBody>
      </p:sp>
      <p:sp>
        <p:nvSpPr>
          <p:cNvPr id="4" name="Footer Placeholder 3">
            <a:extLst>
              <a:ext uri="{FF2B5EF4-FFF2-40B4-BE49-F238E27FC236}">
                <a16:creationId xmlns:a16="http://schemas.microsoft.com/office/drawing/2014/main" id="{734C5C86-80D8-D559-CA99-C9A04A824A91}"/>
              </a:ext>
            </a:extLst>
          </p:cNvPr>
          <p:cNvSpPr>
            <a:spLocks noGrp="1"/>
          </p:cNvSpPr>
          <p:nvPr>
            <p:ph type="ftr" sz="quarter" idx="2"/>
          </p:nvPr>
        </p:nvSpPr>
        <p:spPr>
          <a:xfrm>
            <a:off x="0" y="9429750"/>
            <a:ext cx="2946400" cy="495300"/>
          </a:xfrm>
          <a:prstGeom prst="rect">
            <a:avLst/>
          </a:prstGeom>
        </p:spPr>
        <p:txBody>
          <a:bodyPr vert="horz" lIns="88217" tIns="44108" rIns="88217" bIns="44108" rtlCol="0" anchor="b"/>
          <a:lstStyle>
            <a:lvl1pPr algn="l" eaLnBrk="1" hangingPunct="1">
              <a:defRPr sz="1200">
                <a:latin typeface="Arial" charset="0"/>
                <a:cs typeface="+mn-cs"/>
              </a:defRPr>
            </a:lvl1pPr>
          </a:lstStyle>
          <a:p>
            <a:pPr>
              <a:defRPr/>
            </a:pPr>
            <a:endParaRPr lang="en-AU"/>
          </a:p>
        </p:txBody>
      </p:sp>
      <p:sp>
        <p:nvSpPr>
          <p:cNvPr id="5" name="Slide Number Placeholder 4">
            <a:extLst>
              <a:ext uri="{FF2B5EF4-FFF2-40B4-BE49-F238E27FC236}">
                <a16:creationId xmlns:a16="http://schemas.microsoft.com/office/drawing/2014/main" id="{8C3E2B52-F9CF-852C-2FFB-6FF6719680B3}"/>
              </a:ext>
            </a:extLst>
          </p:cNvPr>
          <p:cNvSpPr>
            <a:spLocks noGrp="1"/>
          </p:cNvSpPr>
          <p:nvPr>
            <p:ph type="sldNum" sz="quarter" idx="3"/>
          </p:nvPr>
        </p:nvSpPr>
        <p:spPr>
          <a:xfrm>
            <a:off x="3849688" y="9429750"/>
            <a:ext cx="2946400" cy="495300"/>
          </a:xfrm>
          <a:prstGeom prst="rect">
            <a:avLst/>
          </a:prstGeom>
        </p:spPr>
        <p:txBody>
          <a:bodyPr vert="horz" wrap="square" lIns="88217" tIns="44108" rIns="88217" bIns="44108" numCol="1" anchor="b" anchorCtr="0" compatLnSpc="1">
            <a:prstTxWarp prst="textNoShape">
              <a:avLst/>
            </a:prstTxWarp>
          </a:bodyPr>
          <a:lstStyle>
            <a:lvl1pPr algn="r" eaLnBrk="1" hangingPunct="1">
              <a:defRPr sz="1200"/>
            </a:lvl1pPr>
          </a:lstStyle>
          <a:p>
            <a:pPr>
              <a:defRPr/>
            </a:pPr>
            <a:fld id="{6F0F9201-9873-4A2C-8C9F-B169BC1EFD50}" type="slidenum">
              <a:rPr lang="en-AU" altLang="en-US"/>
              <a:pPr>
                <a:defRPr/>
              </a:pPr>
              <a:t>‹#›</a:t>
            </a:fld>
            <a:endParaRPr lang="en-AU"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61C6957-8EC6-31F4-47EB-7F877EDBB435}"/>
              </a:ext>
            </a:extLst>
          </p:cNvPr>
          <p:cNvSpPr>
            <a:spLocks noGrp="1"/>
          </p:cNvSpPr>
          <p:nvPr>
            <p:ph type="hdr" sz="quarter"/>
          </p:nvPr>
        </p:nvSpPr>
        <p:spPr>
          <a:xfrm>
            <a:off x="0" y="0"/>
            <a:ext cx="2946400" cy="495300"/>
          </a:xfrm>
          <a:prstGeom prst="rect">
            <a:avLst/>
          </a:prstGeom>
        </p:spPr>
        <p:txBody>
          <a:bodyPr vert="horz" lIns="88217" tIns="44108" rIns="88217" bIns="44108" rtlCol="0"/>
          <a:lstStyle>
            <a:lvl1pPr algn="l" eaLnBrk="1" hangingPunct="1">
              <a:defRPr sz="1200">
                <a:latin typeface="Arial" charset="0"/>
                <a:cs typeface="+mn-cs"/>
              </a:defRPr>
            </a:lvl1pPr>
          </a:lstStyle>
          <a:p>
            <a:pPr>
              <a:defRPr/>
            </a:pPr>
            <a:endParaRPr lang="en-AU"/>
          </a:p>
        </p:txBody>
      </p:sp>
      <p:sp>
        <p:nvSpPr>
          <p:cNvPr id="3" name="Date Placeholder 2">
            <a:extLst>
              <a:ext uri="{FF2B5EF4-FFF2-40B4-BE49-F238E27FC236}">
                <a16:creationId xmlns:a16="http://schemas.microsoft.com/office/drawing/2014/main" id="{FFD1BCE7-84F1-3AD4-5E93-FB529375F831}"/>
              </a:ext>
            </a:extLst>
          </p:cNvPr>
          <p:cNvSpPr>
            <a:spLocks noGrp="1"/>
          </p:cNvSpPr>
          <p:nvPr>
            <p:ph type="dt" idx="1"/>
          </p:nvPr>
        </p:nvSpPr>
        <p:spPr>
          <a:xfrm>
            <a:off x="3849688" y="0"/>
            <a:ext cx="2946400" cy="495300"/>
          </a:xfrm>
          <a:prstGeom prst="rect">
            <a:avLst/>
          </a:prstGeom>
        </p:spPr>
        <p:txBody>
          <a:bodyPr vert="horz" lIns="88217" tIns="44108" rIns="88217" bIns="44108" rtlCol="0"/>
          <a:lstStyle>
            <a:lvl1pPr algn="r" eaLnBrk="1" hangingPunct="1">
              <a:defRPr sz="1200">
                <a:latin typeface="Arial" charset="0"/>
                <a:cs typeface="+mn-cs"/>
              </a:defRPr>
            </a:lvl1pPr>
          </a:lstStyle>
          <a:p>
            <a:pPr>
              <a:defRPr/>
            </a:pPr>
            <a:fld id="{4296363C-47E1-4AF8-881A-02317A5A5049}" type="datetimeFigureOut">
              <a:rPr lang="en-AU"/>
              <a:pPr>
                <a:defRPr/>
              </a:pPr>
              <a:t>1/12/2023</a:t>
            </a:fld>
            <a:endParaRPr lang="en-AU"/>
          </a:p>
        </p:txBody>
      </p:sp>
      <p:sp>
        <p:nvSpPr>
          <p:cNvPr id="4" name="Slide Image Placeholder 3">
            <a:extLst>
              <a:ext uri="{FF2B5EF4-FFF2-40B4-BE49-F238E27FC236}">
                <a16:creationId xmlns:a16="http://schemas.microsoft.com/office/drawing/2014/main" id="{4A63192B-F850-5917-77EB-DC888C17B2CF}"/>
              </a:ext>
            </a:extLst>
          </p:cNvPr>
          <p:cNvSpPr>
            <a:spLocks noGrp="1" noRot="1" noChangeAspect="1"/>
          </p:cNvSpPr>
          <p:nvPr>
            <p:ph type="sldImg" idx="2"/>
          </p:nvPr>
        </p:nvSpPr>
        <p:spPr>
          <a:xfrm>
            <a:off x="2111375" y="744538"/>
            <a:ext cx="2574925" cy="3722687"/>
          </a:xfrm>
          <a:prstGeom prst="rect">
            <a:avLst/>
          </a:prstGeom>
          <a:noFill/>
          <a:ln w="12700">
            <a:solidFill>
              <a:prstClr val="black"/>
            </a:solidFill>
          </a:ln>
        </p:spPr>
        <p:txBody>
          <a:bodyPr vert="horz" lIns="88217" tIns="44108" rIns="88217" bIns="44108" rtlCol="0" anchor="ctr"/>
          <a:lstStyle/>
          <a:p>
            <a:pPr lvl="0"/>
            <a:endParaRPr lang="en-AU" noProof="0"/>
          </a:p>
        </p:txBody>
      </p:sp>
      <p:sp>
        <p:nvSpPr>
          <p:cNvPr id="5" name="Notes Placeholder 4">
            <a:extLst>
              <a:ext uri="{FF2B5EF4-FFF2-40B4-BE49-F238E27FC236}">
                <a16:creationId xmlns:a16="http://schemas.microsoft.com/office/drawing/2014/main" id="{1E464B9C-7496-0994-2445-D3633E5B04CE}"/>
              </a:ext>
            </a:extLst>
          </p:cNvPr>
          <p:cNvSpPr>
            <a:spLocks noGrp="1"/>
          </p:cNvSpPr>
          <p:nvPr>
            <p:ph type="body" sz="quarter" idx="3"/>
          </p:nvPr>
        </p:nvSpPr>
        <p:spPr>
          <a:xfrm>
            <a:off x="679450" y="4714875"/>
            <a:ext cx="5438775" cy="4467225"/>
          </a:xfrm>
          <a:prstGeom prst="rect">
            <a:avLst/>
          </a:prstGeom>
        </p:spPr>
        <p:txBody>
          <a:bodyPr vert="horz" lIns="88217" tIns="44108" rIns="88217" bIns="44108"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a:p>
        </p:txBody>
      </p:sp>
      <p:sp>
        <p:nvSpPr>
          <p:cNvPr id="6" name="Footer Placeholder 5">
            <a:extLst>
              <a:ext uri="{FF2B5EF4-FFF2-40B4-BE49-F238E27FC236}">
                <a16:creationId xmlns:a16="http://schemas.microsoft.com/office/drawing/2014/main" id="{F14249B6-8962-A446-429A-E4342C1AABF7}"/>
              </a:ext>
            </a:extLst>
          </p:cNvPr>
          <p:cNvSpPr>
            <a:spLocks noGrp="1"/>
          </p:cNvSpPr>
          <p:nvPr>
            <p:ph type="ftr" sz="quarter" idx="4"/>
          </p:nvPr>
        </p:nvSpPr>
        <p:spPr>
          <a:xfrm>
            <a:off x="0" y="9429750"/>
            <a:ext cx="2946400" cy="495300"/>
          </a:xfrm>
          <a:prstGeom prst="rect">
            <a:avLst/>
          </a:prstGeom>
        </p:spPr>
        <p:txBody>
          <a:bodyPr vert="horz" lIns="88217" tIns="44108" rIns="88217" bIns="44108" rtlCol="0" anchor="b"/>
          <a:lstStyle>
            <a:lvl1pPr algn="l" eaLnBrk="1" hangingPunct="1">
              <a:defRPr sz="1200">
                <a:latin typeface="Arial" charset="0"/>
                <a:cs typeface="+mn-cs"/>
              </a:defRPr>
            </a:lvl1pPr>
          </a:lstStyle>
          <a:p>
            <a:pPr>
              <a:defRPr/>
            </a:pPr>
            <a:endParaRPr lang="en-AU"/>
          </a:p>
        </p:txBody>
      </p:sp>
      <p:sp>
        <p:nvSpPr>
          <p:cNvPr id="7" name="Slide Number Placeholder 6">
            <a:extLst>
              <a:ext uri="{FF2B5EF4-FFF2-40B4-BE49-F238E27FC236}">
                <a16:creationId xmlns:a16="http://schemas.microsoft.com/office/drawing/2014/main" id="{8B858099-EDA0-568A-75B9-B69D5213F20A}"/>
              </a:ext>
            </a:extLst>
          </p:cNvPr>
          <p:cNvSpPr>
            <a:spLocks noGrp="1"/>
          </p:cNvSpPr>
          <p:nvPr>
            <p:ph type="sldNum" sz="quarter" idx="5"/>
          </p:nvPr>
        </p:nvSpPr>
        <p:spPr>
          <a:xfrm>
            <a:off x="3849688" y="9429750"/>
            <a:ext cx="2946400" cy="495300"/>
          </a:xfrm>
          <a:prstGeom prst="rect">
            <a:avLst/>
          </a:prstGeom>
        </p:spPr>
        <p:txBody>
          <a:bodyPr vert="horz" wrap="square" lIns="88217" tIns="44108" rIns="88217" bIns="44108" numCol="1" anchor="b" anchorCtr="0" compatLnSpc="1">
            <a:prstTxWarp prst="textNoShape">
              <a:avLst/>
            </a:prstTxWarp>
          </a:bodyPr>
          <a:lstStyle>
            <a:lvl1pPr algn="r" eaLnBrk="1" hangingPunct="1">
              <a:defRPr sz="1200"/>
            </a:lvl1pPr>
          </a:lstStyle>
          <a:p>
            <a:pPr>
              <a:defRPr/>
            </a:pPr>
            <a:fld id="{447CEC02-C00A-4242-9F62-0F7575BB465B}" type="slidenum">
              <a:rPr lang="en-AU" altLang="en-US"/>
              <a:pPr>
                <a:defRPr/>
              </a:pPr>
              <a:t>‹#›</a:t>
            </a:fld>
            <a:endParaRPr lang="en-AU"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a:extLst>
              <a:ext uri="{FF2B5EF4-FFF2-40B4-BE49-F238E27FC236}">
                <a16:creationId xmlns:a16="http://schemas.microsoft.com/office/drawing/2014/main" id="{70B62827-D522-A991-0CDD-E374D951047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7" name="Notes Placeholder 2">
            <a:extLst>
              <a:ext uri="{FF2B5EF4-FFF2-40B4-BE49-F238E27FC236}">
                <a16:creationId xmlns:a16="http://schemas.microsoft.com/office/drawing/2014/main" id="{D82C9A2A-48B5-AD07-C25D-FF2D54596B4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altLang="en-US"/>
          </a:p>
        </p:txBody>
      </p:sp>
      <p:sp>
        <p:nvSpPr>
          <p:cNvPr id="6148" name="Slide Number Placeholder 3">
            <a:extLst>
              <a:ext uri="{FF2B5EF4-FFF2-40B4-BE49-F238E27FC236}">
                <a16:creationId xmlns:a16="http://schemas.microsoft.com/office/drawing/2014/main" id="{C4C55988-F3DB-73A0-5ABC-5A979059199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8188" indent="-284163">
              <a:spcBef>
                <a:spcPct val="30000"/>
              </a:spcBef>
              <a:defRPr sz="1200">
                <a:solidFill>
                  <a:schemeClr val="tx1"/>
                </a:solidFill>
                <a:latin typeface="Calibri" panose="020F0502020204030204" pitchFamily="34" charset="0"/>
              </a:defRPr>
            </a:lvl2pPr>
            <a:lvl3pPr marL="1136650" indent="-227013">
              <a:spcBef>
                <a:spcPct val="30000"/>
              </a:spcBef>
              <a:defRPr sz="1200">
                <a:solidFill>
                  <a:schemeClr val="tx1"/>
                </a:solidFill>
                <a:latin typeface="Calibri" panose="020F0502020204030204" pitchFamily="34" charset="0"/>
              </a:defRPr>
            </a:lvl3pPr>
            <a:lvl4pPr marL="1592263" indent="-227013">
              <a:spcBef>
                <a:spcPct val="30000"/>
              </a:spcBef>
              <a:defRPr sz="1200">
                <a:solidFill>
                  <a:schemeClr val="tx1"/>
                </a:solidFill>
                <a:latin typeface="Calibri" panose="020F0502020204030204" pitchFamily="34" charset="0"/>
              </a:defRPr>
            </a:lvl4pPr>
            <a:lvl5pPr marL="2046288" indent="-227013">
              <a:spcBef>
                <a:spcPct val="30000"/>
              </a:spcBef>
              <a:defRPr sz="1200">
                <a:solidFill>
                  <a:schemeClr val="tx1"/>
                </a:solidFill>
                <a:latin typeface="Calibri" panose="020F0502020204030204" pitchFamily="34" charset="0"/>
              </a:defRPr>
            </a:lvl5pPr>
            <a:lvl6pPr marL="2503488" indent="-227013" eaLnBrk="0" fontAlgn="base" hangingPunct="0">
              <a:spcBef>
                <a:spcPct val="30000"/>
              </a:spcBef>
              <a:spcAft>
                <a:spcPct val="0"/>
              </a:spcAft>
              <a:defRPr sz="1200">
                <a:solidFill>
                  <a:schemeClr val="tx1"/>
                </a:solidFill>
                <a:latin typeface="Calibri" panose="020F0502020204030204" pitchFamily="34" charset="0"/>
              </a:defRPr>
            </a:lvl6pPr>
            <a:lvl7pPr marL="2960688" indent="-227013" eaLnBrk="0" fontAlgn="base" hangingPunct="0">
              <a:spcBef>
                <a:spcPct val="30000"/>
              </a:spcBef>
              <a:spcAft>
                <a:spcPct val="0"/>
              </a:spcAft>
              <a:defRPr sz="1200">
                <a:solidFill>
                  <a:schemeClr val="tx1"/>
                </a:solidFill>
                <a:latin typeface="Calibri" panose="020F0502020204030204" pitchFamily="34" charset="0"/>
              </a:defRPr>
            </a:lvl7pPr>
            <a:lvl8pPr marL="3417888" indent="-227013" eaLnBrk="0" fontAlgn="base" hangingPunct="0">
              <a:spcBef>
                <a:spcPct val="30000"/>
              </a:spcBef>
              <a:spcAft>
                <a:spcPct val="0"/>
              </a:spcAft>
              <a:defRPr sz="1200">
                <a:solidFill>
                  <a:schemeClr val="tx1"/>
                </a:solidFill>
                <a:latin typeface="Calibri" panose="020F0502020204030204" pitchFamily="34" charset="0"/>
              </a:defRPr>
            </a:lvl8pPr>
            <a:lvl9pPr marL="3875088"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400490C1-93E8-4DCC-ABE2-C63F0F5CB308}" type="slidenum">
              <a:rPr lang="en-AU" altLang="en-US" smtClean="0">
                <a:latin typeface="Arial" panose="020B0604020202020204" pitchFamily="34" charset="0"/>
              </a:rPr>
              <a:pPr>
                <a:spcBef>
                  <a:spcPct val="0"/>
                </a:spcBef>
              </a:pPr>
              <a:t>1</a:t>
            </a:fld>
            <a:endParaRPr lang="en-AU"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53A57136-7755-7A08-9B45-15522C64E4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E3A19D80-CEB5-3174-60BD-F956985422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altLang="en-US"/>
          </a:p>
        </p:txBody>
      </p:sp>
      <p:sp>
        <p:nvSpPr>
          <p:cNvPr id="14340" name="Slide Number Placeholder 3">
            <a:extLst>
              <a:ext uri="{FF2B5EF4-FFF2-40B4-BE49-F238E27FC236}">
                <a16:creationId xmlns:a16="http://schemas.microsoft.com/office/drawing/2014/main" id="{BDF14135-C411-4FBE-1037-337ECC65D6C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8188" indent="-284163">
              <a:spcBef>
                <a:spcPct val="30000"/>
              </a:spcBef>
              <a:defRPr sz="1200">
                <a:solidFill>
                  <a:schemeClr val="tx1"/>
                </a:solidFill>
                <a:latin typeface="Calibri" panose="020F0502020204030204" pitchFamily="34" charset="0"/>
              </a:defRPr>
            </a:lvl2pPr>
            <a:lvl3pPr marL="1136650" indent="-227013">
              <a:spcBef>
                <a:spcPct val="30000"/>
              </a:spcBef>
              <a:defRPr sz="1200">
                <a:solidFill>
                  <a:schemeClr val="tx1"/>
                </a:solidFill>
                <a:latin typeface="Calibri" panose="020F0502020204030204" pitchFamily="34" charset="0"/>
              </a:defRPr>
            </a:lvl3pPr>
            <a:lvl4pPr marL="1592263" indent="-227013">
              <a:spcBef>
                <a:spcPct val="30000"/>
              </a:spcBef>
              <a:defRPr sz="1200">
                <a:solidFill>
                  <a:schemeClr val="tx1"/>
                </a:solidFill>
                <a:latin typeface="Calibri" panose="020F0502020204030204" pitchFamily="34" charset="0"/>
              </a:defRPr>
            </a:lvl4pPr>
            <a:lvl5pPr marL="2046288" indent="-227013">
              <a:spcBef>
                <a:spcPct val="30000"/>
              </a:spcBef>
              <a:defRPr sz="1200">
                <a:solidFill>
                  <a:schemeClr val="tx1"/>
                </a:solidFill>
                <a:latin typeface="Calibri" panose="020F0502020204030204" pitchFamily="34" charset="0"/>
              </a:defRPr>
            </a:lvl5pPr>
            <a:lvl6pPr marL="2503488" indent="-227013" eaLnBrk="0" fontAlgn="base" hangingPunct="0">
              <a:spcBef>
                <a:spcPct val="30000"/>
              </a:spcBef>
              <a:spcAft>
                <a:spcPct val="0"/>
              </a:spcAft>
              <a:defRPr sz="1200">
                <a:solidFill>
                  <a:schemeClr val="tx1"/>
                </a:solidFill>
                <a:latin typeface="Calibri" panose="020F0502020204030204" pitchFamily="34" charset="0"/>
              </a:defRPr>
            </a:lvl6pPr>
            <a:lvl7pPr marL="2960688" indent="-227013" eaLnBrk="0" fontAlgn="base" hangingPunct="0">
              <a:spcBef>
                <a:spcPct val="30000"/>
              </a:spcBef>
              <a:spcAft>
                <a:spcPct val="0"/>
              </a:spcAft>
              <a:defRPr sz="1200">
                <a:solidFill>
                  <a:schemeClr val="tx1"/>
                </a:solidFill>
                <a:latin typeface="Calibri" panose="020F0502020204030204" pitchFamily="34" charset="0"/>
              </a:defRPr>
            </a:lvl7pPr>
            <a:lvl8pPr marL="3417888" indent="-227013" eaLnBrk="0" fontAlgn="base" hangingPunct="0">
              <a:spcBef>
                <a:spcPct val="30000"/>
              </a:spcBef>
              <a:spcAft>
                <a:spcPct val="0"/>
              </a:spcAft>
              <a:defRPr sz="1200">
                <a:solidFill>
                  <a:schemeClr val="tx1"/>
                </a:solidFill>
                <a:latin typeface="Calibri" panose="020F0502020204030204" pitchFamily="34" charset="0"/>
              </a:defRPr>
            </a:lvl8pPr>
            <a:lvl9pPr marL="3875088"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22DE8C-D0AD-42B7-8ADD-9DB7F8870601}" type="slidenum">
              <a:rPr lang="en-AU" altLang="en-US" smtClean="0">
                <a:latin typeface="Arial" panose="020B0604020202020204" pitchFamily="34" charset="0"/>
              </a:rPr>
              <a:pPr>
                <a:spcBef>
                  <a:spcPct val="0"/>
                </a:spcBef>
              </a:pPr>
              <a:t>2</a:t>
            </a:fld>
            <a:endParaRPr lang="en-AU"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a:extLst>
              <a:ext uri="{FF2B5EF4-FFF2-40B4-BE49-F238E27FC236}">
                <a16:creationId xmlns:a16="http://schemas.microsoft.com/office/drawing/2014/main" id="{53A57136-7755-7A08-9B45-15522C64E45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a:extLst>
              <a:ext uri="{FF2B5EF4-FFF2-40B4-BE49-F238E27FC236}">
                <a16:creationId xmlns:a16="http://schemas.microsoft.com/office/drawing/2014/main" id="{E3A19D80-CEB5-3174-60BD-F956985422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altLang="en-US"/>
          </a:p>
        </p:txBody>
      </p:sp>
      <p:sp>
        <p:nvSpPr>
          <p:cNvPr id="14340" name="Slide Number Placeholder 3">
            <a:extLst>
              <a:ext uri="{FF2B5EF4-FFF2-40B4-BE49-F238E27FC236}">
                <a16:creationId xmlns:a16="http://schemas.microsoft.com/office/drawing/2014/main" id="{BDF14135-C411-4FBE-1037-337ECC65D6C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8188" indent="-284163">
              <a:spcBef>
                <a:spcPct val="30000"/>
              </a:spcBef>
              <a:defRPr sz="1200">
                <a:solidFill>
                  <a:schemeClr val="tx1"/>
                </a:solidFill>
                <a:latin typeface="Calibri" panose="020F0502020204030204" pitchFamily="34" charset="0"/>
              </a:defRPr>
            </a:lvl2pPr>
            <a:lvl3pPr marL="1136650" indent="-227013">
              <a:spcBef>
                <a:spcPct val="30000"/>
              </a:spcBef>
              <a:defRPr sz="1200">
                <a:solidFill>
                  <a:schemeClr val="tx1"/>
                </a:solidFill>
                <a:latin typeface="Calibri" panose="020F0502020204030204" pitchFamily="34" charset="0"/>
              </a:defRPr>
            </a:lvl3pPr>
            <a:lvl4pPr marL="1592263" indent="-227013">
              <a:spcBef>
                <a:spcPct val="30000"/>
              </a:spcBef>
              <a:defRPr sz="1200">
                <a:solidFill>
                  <a:schemeClr val="tx1"/>
                </a:solidFill>
                <a:latin typeface="Calibri" panose="020F0502020204030204" pitchFamily="34" charset="0"/>
              </a:defRPr>
            </a:lvl4pPr>
            <a:lvl5pPr marL="2046288" indent="-227013">
              <a:spcBef>
                <a:spcPct val="30000"/>
              </a:spcBef>
              <a:defRPr sz="1200">
                <a:solidFill>
                  <a:schemeClr val="tx1"/>
                </a:solidFill>
                <a:latin typeface="Calibri" panose="020F0502020204030204" pitchFamily="34" charset="0"/>
              </a:defRPr>
            </a:lvl5pPr>
            <a:lvl6pPr marL="2503488" indent="-227013" eaLnBrk="0" fontAlgn="base" hangingPunct="0">
              <a:spcBef>
                <a:spcPct val="30000"/>
              </a:spcBef>
              <a:spcAft>
                <a:spcPct val="0"/>
              </a:spcAft>
              <a:defRPr sz="1200">
                <a:solidFill>
                  <a:schemeClr val="tx1"/>
                </a:solidFill>
                <a:latin typeface="Calibri" panose="020F0502020204030204" pitchFamily="34" charset="0"/>
              </a:defRPr>
            </a:lvl6pPr>
            <a:lvl7pPr marL="2960688" indent="-227013" eaLnBrk="0" fontAlgn="base" hangingPunct="0">
              <a:spcBef>
                <a:spcPct val="30000"/>
              </a:spcBef>
              <a:spcAft>
                <a:spcPct val="0"/>
              </a:spcAft>
              <a:defRPr sz="1200">
                <a:solidFill>
                  <a:schemeClr val="tx1"/>
                </a:solidFill>
                <a:latin typeface="Calibri" panose="020F0502020204030204" pitchFamily="34" charset="0"/>
              </a:defRPr>
            </a:lvl7pPr>
            <a:lvl8pPr marL="3417888" indent="-227013" eaLnBrk="0" fontAlgn="base" hangingPunct="0">
              <a:spcBef>
                <a:spcPct val="30000"/>
              </a:spcBef>
              <a:spcAft>
                <a:spcPct val="0"/>
              </a:spcAft>
              <a:defRPr sz="1200">
                <a:solidFill>
                  <a:schemeClr val="tx1"/>
                </a:solidFill>
                <a:latin typeface="Calibri" panose="020F0502020204030204" pitchFamily="34" charset="0"/>
              </a:defRPr>
            </a:lvl8pPr>
            <a:lvl9pPr marL="3875088"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6D22DE8C-D0AD-42B7-8ADD-9DB7F8870601}" type="slidenum">
              <a:rPr lang="en-AU" altLang="en-US" smtClean="0">
                <a:latin typeface="Arial" panose="020B0604020202020204" pitchFamily="34" charset="0"/>
              </a:rPr>
              <a:pPr>
                <a:spcBef>
                  <a:spcPct val="0"/>
                </a:spcBef>
              </a:pPr>
              <a:t>3</a:t>
            </a:fld>
            <a:endParaRPr lang="en-AU" altLang="en-US">
              <a:latin typeface="Arial" panose="020B0604020202020204" pitchFamily="34" charset="0"/>
            </a:endParaRPr>
          </a:p>
        </p:txBody>
      </p:sp>
    </p:spTree>
    <p:extLst>
      <p:ext uri="{BB962C8B-B14F-4D97-AF65-F5344CB8AC3E}">
        <p14:creationId xmlns:p14="http://schemas.microsoft.com/office/powerpoint/2010/main" val="272920628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66A6D0AA-4672-B414-F135-8536AA20C1B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4D119084-04EC-A943-EFAB-E4279273F62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AU" altLang="en-US"/>
          </a:p>
        </p:txBody>
      </p:sp>
      <p:sp>
        <p:nvSpPr>
          <p:cNvPr id="20484" name="Slide Number Placeholder 3">
            <a:extLst>
              <a:ext uri="{FF2B5EF4-FFF2-40B4-BE49-F238E27FC236}">
                <a16:creationId xmlns:a16="http://schemas.microsoft.com/office/drawing/2014/main" id="{F1D3EF20-8BF2-D2E2-12FE-E8DB889825F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38188" indent="-284163">
              <a:spcBef>
                <a:spcPct val="30000"/>
              </a:spcBef>
              <a:defRPr sz="1200">
                <a:solidFill>
                  <a:schemeClr val="tx1"/>
                </a:solidFill>
                <a:latin typeface="Calibri" panose="020F0502020204030204" pitchFamily="34" charset="0"/>
              </a:defRPr>
            </a:lvl2pPr>
            <a:lvl3pPr marL="1136650" indent="-227013">
              <a:spcBef>
                <a:spcPct val="30000"/>
              </a:spcBef>
              <a:defRPr sz="1200">
                <a:solidFill>
                  <a:schemeClr val="tx1"/>
                </a:solidFill>
                <a:latin typeface="Calibri" panose="020F0502020204030204" pitchFamily="34" charset="0"/>
              </a:defRPr>
            </a:lvl3pPr>
            <a:lvl4pPr marL="1592263" indent="-227013">
              <a:spcBef>
                <a:spcPct val="30000"/>
              </a:spcBef>
              <a:defRPr sz="1200">
                <a:solidFill>
                  <a:schemeClr val="tx1"/>
                </a:solidFill>
                <a:latin typeface="Calibri" panose="020F0502020204030204" pitchFamily="34" charset="0"/>
              </a:defRPr>
            </a:lvl4pPr>
            <a:lvl5pPr marL="2046288" indent="-227013">
              <a:spcBef>
                <a:spcPct val="30000"/>
              </a:spcBef>
              <a:defRPr sz="1200">
                <a:solidFill>
                  <a:schemeClr val="tx1"/>
                </a:solidFill>
                <a:latin typeface="Calibri" panose="020F0502020204030204" pitchFamily="34" charset="0"/>
              </a:defRPr>
            </a:lvl5pPr>
            <a:lvl6pPr marL="2503488" indent="-227013" eaLnBrk="0" fontAlgn="base" hangingPunct="0">
              <a:spcBef>
                <a:spcPct val="30000"/>
              </a:spcBef>
              <a:spcAft>
                <a:spcPct val="0"/>
              </a:spcAft>
              <a:defRPr sz="1200">
                <a:solidFill>
                  <a:schemeClr val="tx1"/>
                </a:solidFill>
                <a:latin typeface="Calibri" panose="020F0502020204030204" pitchFamily="34" charset="0"/>
              </a:defRPr>
            </a:lvl6pPr>
            <a:lvl7pPr marL="2960688" indent="-227013" eaLnBrk="0" fontAlgn="base" hangingPunct="0">
              <a:spcBef>
                <a:spcPct val="30000"/>
              </a:spcBef>
              <a:spcAft>
                <a:spcPct val="0"/>
              </a:spcAft>
              <a:defRPr sz="1200">
                <a:solidFill>
                  <a:schemeClr val="tx1"/>
                </a:solidFill>
                <a:latin typeface="Calibri" panose="020F0502020204030204" pitchFamily="34" charset="0"/>
              </a:defRPr>
            </a:lvl7pPr>
            <a:lvl8pPr marL="3417888" indent="-227013" eaLnBrk="0" fontAlgn="base" hangingPunct="0">
              <a:spcBef>
                <a:spcPct val="30000"/>
              </a:spcBef>
              <a:spcAft>
                <a:spcPct val="0"/>
              </a:spcAft>
              <a:defRPr sz="1200">
                <a:solidFill>
                  <a:schemeClr val="tx1"/>
                </a:solidFill>
                <a:latin typeface="Calibri" panose="020F0502020204030204" pitchFamily="34" charset="0"/>
              </a:defRPr>
            </a:lvl8pPr>
            <a:lvl9pPr marL="3875088" indent="-22701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1438E7B2-6F30-4BDD-AB6F-7D9718901339}" type="slidenum">
              <a:rPr lang="en-AU" altLang="en-US" smtClean="0">
                <a:latin typeface="Arial" panose="020B0604020202020204" pitchFamily="34" charset="0"/>
              </a:rPr>
              <a:pPr>
                <a:spcBef>
                  <a:spcPct val="0"/>
                </a:spcBef>
              </a:pPr>
              <a:t>4</a:t>
            </a:fld>
            <a:endParaRPr lang="en-AU"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A46DAB38-993E-54D0-EE4B-DA854679C8E4}"/>
              </a:ext>
            </a:extLst>
          </p:cNvPr>
          <p:cNvSpPr txBox="1">
            <a:spLocks noChangeArrowheads="1"/>
          </p:cNvSpPr>
          <p:nvPr userDrawn="1"/>
        </p:nvSpPr>
        <p:spPr bwMode="auto">
          <a:xfrm>
            <a:off x="-3598863" y="1382713"/>
            <a:ext cx="3141663" cy="338137"/>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altLang="en-US" sz="1600"/>
              <a:t>Title to start from this point</a:t>
            </a:r>
          </a:p>
        </p:txBody>
      </p:sp>
      <p:sp>
        <p:nvSpPr>
          <p:cNvPr id="5" name="TextBox 4">
            <a:extLst>
              <a:ext uri="{FF2B5EF4-FFF2-40B4-BE49-F238E27FC236}">
                <a16:creationId xmlns:a16="http://schemas.microsoft.com/office/drawing/2014/main" id="{91FFAE9D-7A86-7FA4-80AB-8ADFFD97B538}"/>
              </a:ext>
            </a:extLst>
          </p:cNvPr>
          <p:cNvSpPr txBox="1">
            <a:spLocks noChangeArrowheads="1"/>
          </p:cNvSpPr>
          <p:nvPr userDrawn="1"/>
        </p:nvSpPr>
        <p:spPr bwMode="auto">
          <a:xfrm>
            <a:off x="-3627438" y="9101138"/>
            <a:ext cx="3170238" cy="339725"/>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altLang="en-US" sz="1600"/>
              <a:t>Text not to go below this point</a:t>
            </a:r>
          </a:p>
        </p:txBody>
      </p:sp>
      <p:cxnSp>
        <p:nvCxnSpPr>
          <p:cNvPr id="6" name="Straight Connector 5">
            <a:extLst>
              <a:ext uri="{FF2B5EF4-FFF2-40B4-BE49-F238E27FC236}">
                <a16:creationId xmlns:a16="http://schemas.microsoft.com/office/drawing/2014/main" id="{5A2306C5-ACCF-A91E-036C-F2F8F40B6619}"/>
              </a:ext>
            </a:extLst>
          </p:cNvPr>
          <p:cNvCxnSpPr/>
          <p:nvPr userDrawn="1"/>
        </p:nvCxnSpPr>
        <p:spPr>
          <a:xfrm>
            <a:off x="-465138" y="1584325"/>
            <a:ext cx="3778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2142924-B087-6618-8087-D2A6674615E4}"/>
              </a:ext>
            </a:extLst>
          </p:cNvPr>
          <p:cNvCxnSpPr/>
          <p:nvPr userDrawn="1"/>
        </p:nvCxnSpPr>
        <p:spPr>
          <a:xfrm>
            <a:off x="-465138" y="9290050"/>
            <a:ext cx="3778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60DD20A4-35DE-F15A-674B-3468B040FB01}"/>
              </a:ext>
            </a:extLst>
          </p:cNvPr>
          <p:cNvCxnSpPr/>
          <p:nvPr userDrawn="1"/>
        </p:nvCxnSpPr>
        <p:spPr>
          <a:xfrm>
            <a:off x="-465138" y="1930400"/>
            <a:ext cx="377825"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CDCE46C1-DCB0-D1E5-E1D4-1435B8344F01}"/>
              </a:ext>
            </a:extLst>
          </p:cNvPr>
          <p:cNvSpPr txBox="1">
            <a:spLocks noChangeArrowheads="1"/>
          </p:cNvSpPr>
          <p:nvPr userDrawn="1"/>
        </p:nvSpPr>
        <p:spPr bwMode="auto">
          <a:xfrm>
            <a:off x="-3284538" y="1743075"/>
            <a:ext cx="2827338" cy="338138"/>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altLang="en-US" sz="1600"/>
              <a:t>Text to start at this point</a:t>
            </a:r>
          </a:p>
        </p:txBody>
      </p:sp>
      <p:cxnSp>
        <p:nvCxnSpPr>
          <p:cNvPr id="10" name="Straight Connector 9">
            <a:extLst>
              <a:ext uri="{FF2B5EF4-FFF2-40B4-BE49-F238E27FC236}">
                <a16:creationId xmlns:a16="http://schemas.microsoft.com/office/drawing/2014/main" id="{3FC9305F-C789-4D10-87B7-E62BB6357831}"/>
              </a:ext>
            </a:extLst>
          </p:cNvPr>
          <p:cNvCxnSpPr/>
          <p:nvPr userDrawn="1"/>
        </p:nvCxnSpPr>
        <p:spPr>
          <a:xfrm>
            <a:off x="271463" y="-307975"/>
            <a:ext cx="0" cy="2159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D34F3AD2-37C2-1E9D-4FE5-33C133C1E7E0}"/>
              </a:ext>
            </a:extLst>
          </p:cNvPr>
          <p:cNvCxnSpPr/>
          <p:nvPr userDrawn="1"/>
        </p:nvCxnSpPr>
        <p:spPr>
          <a:xfrm>
            <a:off x="6515100" y="-307975"/>
            <a:ext cx="0" cy="2159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2353C0FD-4DD1-88A4-C7B3-1C4CC862EDAC}"/>
              </a:ext>
            </a:extLst>
          </p:cNvPr>
          <p:cNvSpPr txBox="1">
            <a:spLocks noChangeArrowheads="1"/>
          </p:cNvSpPr>
          <p:nvPr userDrawn="1"/>
        </p:nvSpPr>
        <p:spPr bwMode="auto">
          <a:xfrm>
            <a:off x="-458788" y="-677863"/>
            <a:ext cx="1471613" cy="338138"/>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altLang="en-US" sz="1600"/>
              <a:t>Left margin</a:t>
            </a:r>
          </a:p>
        </p:txBody>
      </p:sp>
      <p:sp>
        <p:nvSpPr>
          <p:cNvPr id="13" name="TextBox 12">
            <a:extLst>
              <a:ext uri="{FF2B5EF4-FFF2-40B4-BE49-F238E27FC236}">
                <a16:creationId xmlns:a16="http://schemas.microsoft.com/office/drawing/2014/main" id="{C43AF40A-6763-B9DA-FDFB-05C9B9091CC3}"/>
              </a:ext>
            </a:extLst>
          </p:cNvPr>
          <p:cNvSpPr txBox="1">
            <a:spLocks noChangeArrowheads="1"/>
          </p:cNvSpPr>
          <p:nvPr userDrawn="1"/>
        </p:nvSpPr>
        <p:spPr bwMode="auto">
          <a:xfrm>
            <a:off x="5788025" y="-677863"/>
            <a:ext cx="1473200" cy="338138"/>
          </a:xfrm>
          <a:prstGeom prst="rect">
            <a:avLst/>
          </a:prstGeom>
          <a:noFill/>
          <a:ln>
            <a:noFill/>
          </a:ln>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defRPr/>
            </a:pPr>
            <a:r>
              <a:rPr lang="en-US" altLang="en-US" sz="1600"/>
              <a:t>Right margin</a:t>
            </a:r>
          </a:p>
        </p:txBody>
      </p:sp>
      <p:sp>
        <p:nvSpPr>
          <p:cNvPr id="2" name="Title 1"/>
          <p:cNvSpPr>
            <a:spLocks noGrp="1"/>
          </p:cNvSpPr>
          <p:nvPr>
            <p:ph type="ctrTitle"/>
          </p:nvPr>
        </p:nvSpPr>
        <p:spPr>
          <a:xfrm>
            <a:off x="514350" y="3077282"/>
            <a:ext cx="5829300" cy="2123369"/>
          </a:xfrm>
        </p:spPr>
        <p:txBody>
          <a:bodyPr/>
          <a:lstStyle/>
          <a:p>
            <a:r>
              <a:rPr lang="en-US"/>
              <a:t>Click to edit Master title style</a:t>
            </a:r>
          </a:p>
        </p:txBody>
      </p:sp>
      <p:sp>
        <p:nvSpPr>
          <p:cNvPr id="3" name="Subtitle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4" name="Date Placeholder 3">
            <a:extLst>
              <a:ext uri="{FF2B5EF4-FFF2-40B4-BE49-F238E27FC236}">
                <a16:creationId xmlns:a16="http://schemas.microsoft.com/office/drawing/2014/main" id="{5FCF75E8-AA71-E4D1-8F1D-AAFE3FDA7B19}"/>
              </a:ext>
            </a:extLst>
          </p:cNvPr>
          <p:cNvSpPr>
            <a:spLocks noGrp="1"/>
          </p:cNvSpPr>
          <p:nvPr>
            <p:ph type="dt" sz="half" idx="10"/>
          </p:nvPr>
        </p:nvSpPr>
        <p:spPr/>
        <p:txBody>
          <a:bodyPr/>
          <a:lstStyle>
            <a:lvl1pPr>
              <a:defRPr/>
            </a:lvl1pPr>
          </a:lstStyle>
          <a:p>
            <a:pPr>
              <a:defRPr/>
            </a:pPr>
            <a:fld id="{358555BE-CB46-4BF7-AED5-CC257C6BEE96}" type="datetimeFigureOut">
              <a:rPr lang="en-US"/>
              <a:pPr>
                <a:defRPr/>
              </a:pPr>
              <a:t>12/1/2023</a:t>
            </a:fld>
            <a:endParaRPr lang="en-US"/>
          </a:p>
        </p:txBody>
      </p:sp>
      <p:sp>
        <p:nvSpPr>
          <p:cNvPr id="15" name="Footer Placeholder 4">
            <a:extLst>
              <a:ext uri="{FF2B5EF4-FFF2-40B4-BE49-F238E27FC236}">
                <a16:creationId xmlns:a16="http://schemas.microsoft.com/office/drawing/2014/main" id="{AD7B473D-487B-C4E5-72CE-7C7A745DCE6C}"/>
              </a:ext>
            </a:extLst>
          </p:cNvPr>
          <p:cNvSpPr>
            <a:spLocks noGrp="1"/>
          </p:cNvSpPr>
          <p:nvPr>
            <p:ph type="ftr" sz="quarter" idx="11"/>
          </p:nvPr>
        </p:nvSpPr>
        <p:spPr/>
        <p:txBody>
          <a:bodyPr/>
          <a:lstStyle>
            <a:lvl1pPr>
              <a:defRPr/>
            </a:lvl1pPr>
          </a:lstStyle>
          <a:p>
            <a:pPr>
              <a:defRPr/>
            </a:pPr>
            <a:endParaRPr lang="en-US"/>
          </a:p>
        </p:txBody>
      </p:sp>
      <p:sp>
        <p:nvSpPr>
          <p:cNvPr id="16" name="Slide Number Placeholder 5">
            <a:extLst>
              <a:ext uri="{FF2B5EF4-FFF2-40B4-BE49-F238E27FC236}">
                <a16:creationId xmlns:a16="http://schemas.microsoft.com/office/drawing/2014/main" id="{E393F3C5-FBC2-3A90-E493-1EE20378DD97}"/>
              </a:ext>
            </a:extLst>
          </p:cNvPr>
          <p:cNvSpPr>
            <a:spLocks noGrp="1"/>
          </p:cNvSpPr>
          <p:nvPr>
            <p:ph type="sldNum" sz="quarter" idx="12"/>
          </p:nvPr>
        </p:nvSpPr>
        <p:spPr/>
        <p:txBody>
          <a:bodyPr/>
          <a:lstStyle>
            <a:lvl1pPr>
              <a:defRPr/>
            </a:lvl1pPr>
          </a:lstStyle>
          <a:p>
            <a:pPr>
              <a:defRPr/>
            </a:pPr>
            <a:fld id="{0DE4834C-9B49-4374-B842-627C1A631066}" type="slidenum">
              <a:rPr lang="en-US" altLang="en-US"/>
              <a:pPr>
                <a:defRPr/>
              </a:pPr>
              <a:t>‹#›</a:t>
            </a:fld>
            <a:endParaRPr lang="en-US" altLang="en-US"/>
          </a:p>
        </p:txBody>
      </p:sp>
    </p:spTree>
    <p:extLst>
      <p:ext uri="{BB962C8B-B14F-4D97-AF65-F5344CB8AC3E}">
        <p14:creationId xmlns:p14="http://schemas.microsoft.com/office/powerpoint/2010/main" val="844631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8E51FA-CEDD-BEC0-A9BF-DF546FABA829}"/>
              </a:ext>
            </a:extLst>
          </p:cNvPr>
          <p:cNvSpPr>
            <a:spLocks noGrp="1"/>
          </p:cNvSpPr>
          <p:nvPr>
            <p:ph type="dt" sz="half" idx="10"/>
          </p:nvPr>
        </p:nvSpPr>
        <p:spPr/>
        <p:txBody>
          <a:bodyPr/>
          <a:lstStyle>
            <a:lvl1pPr>
              <a:defRPr/>
            </a:lvl1pPr>
          </a:lstStyle>
          <a:p>
            <a:pPr>
              <a:defRPr/>
            </a:pPr>
            <a:fld id="{0390723A-9A8A-43E3-AC0F-9F9E1EB7BFCD}" type="datetimeFigureOut">
              <a:rPr lang="en-US"/>
              <a:pPr>
                <a:defRPr/>
              </a:pPr>
              <a:t>12/1/2023</a:t>
            </a:fld>
            <a:endParaRPr lang="en-US"/>
          </a:p>
        </p:txBody>
      </p:sp>
      <p:sp>
        <p:nvSpPr>
          <p:cNvPr id="5" name="Footer Placeholder 4">
            <a:extLst>
              <a:ext uri="{FF2B5EF4-FFF2-40B4-BE49-F238E27FC236}">
                <a16:creationId xmlns:a16="http://schemas.microsoft.com/office/drawing/2014/main" id="{00075068-C702-CD22-2CD7-EDCE66B1AB4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FE9AE9B-0262-E352-4C49-A16F11055186}"/>
              </a:ext>
            </a:extLst>
          </p:cNvPr>
          <p:cNvSpPr>
            <a:spLocks noGrp="1"/>
          </p:cNvSpPr>
          <p:nvPr>
            <p:ph type="sldNum" sz="quarter" idx="12"/>
          </p:nvPr>
        </p:nvSpPr>
        <p:spPr/>
        <p:txBody>
          <a:bodyPr/>
          <a:lstStyle>
            <a:lvl1pPr>
              <a:defRPr/>
            </a:lvl1pPr>
          </a:lstStyle>
          <a:p>
            <a:pPr>
              <a:defRPr/>
            </a:pPr>
            <a:fld id="{A68D8276-A20E-4A95-89FE-859207D06177}" type="slidenum">
              <a:rPr lang="en-US" altLang="en-US"/>
              <a:pPr>
                <a:defRPr/>
              </a:pPr>
              <a:t>‹#›</a:t>
            </a:fld>
            <a:endParaRPr lang="en-US" altLang="en-US"/>
          </a:p>
        </p:txBody>
      </p:sp>
    </p:spTree>
    <p:extLst>
      <p:ext uri="{BB962C8B-B14F-4D97-AF65-F5344CB8AC3E}">
        <p14:creationId xmlns:p14="http://schemas.microsoft.com/office/powerpoint/2010/main" val="34165724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573264"/>
            <a:ext cx="1157288" cy="1220822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7175" y="573264"/>
            <a:ext cx="3357563" cy="122082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729E5A8-5D57-C64D-FFEF-BB5C37357804}"/>
              </a:ext>
            </a:extLst>
          </p:cNvPr>
          <p:cNvSpPr>
            <a:spLocks noGrp="1"/>
          </p:cNvSpPr>
          <p:nvPr>
            <p:ph type="dt" sz="half" idx="10"/>
          </p:nvPr>
        </p:nvSpPr>
        <p:spPr/>
        <p:txBody>
          <a:bodyPr/>
          <a:lstStyle>
            <a:lvl1pPr>
              <a:defRPr/>
            </a:lvl1pPr>
          </a:lstStyle>
          <a:p>
            <a:pPr>
              <a:defRPr/>
            </a:pPr>
            <a:fld id="{BBFDEFB7-1D7A-4C89-8DFC-D280F7F22D6C}" type="datetimeFigureOut">
              <a:rPr lang="en-US"/>
              <a:pPr>
                <a:defRPr/>
              </a:pPr>
              <a:t>12/1/2023</a:t>
            </a:fld>
            <a:endParaRPr lang="en-US"/>
          </a:p>
        </p:txBody>
      </p:sp>
      <p:sp>
        <p:nvSpPr>
          <p:cNvPr id="5" name="Footer Placeholder 4">
            <a:extLst>
              <a:ext uri="{FF2B5EF4-FFF2-40B4-BE49-F238E27FC236}">
                <a16:creationId xmlns:a16="http://schemas.microsoft.com/office/drawing/2014/main" id="{681DEC08-41E5-16EA-616E-C0AB6BBC507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5C487C4-B9F9-2662-7407-C239B083431A}"/>
              </a:ext>
            </a:extLst>
          </p:cNvPr>
          <p:cNvSpPr>
            <a:spLocks noGrp="1"/>
          </p:cNvSpPr>
          <p:nvPr>
            <p:ph type="sldNum" sz="quarter" idx="12"/>
          </p:nvPr>
        </p:nvSpPr>
        <p:spPr/>
        <p:txBody>
          <a:bodyPr/>
          <a:lstStyle>
            <a:lvl1pPr>
              <a:defRPr/>
            </a:lvl1pPr>
          </a:lstStyle>
          <a:p>
            <a:pPr>
              <a:defRPr/>
            </a:pPr>
            <a:fld id="{38EBDA4F-3DE4-4DC1-B4A0-B0D66E29EA34}" type="slidenum">
              <a:rPr lang="en-US" altLang="en-US"/>
              <a:pPr>
                <a:defRPr/>
              </a:pPr>
              <a:t>‹#›</a:t>
            </a:fld>
            <a:endParaRPr lang="en-US" altLang="en-US"/>
          </a:p>
        </p:txBody>
      </p:sp>
    </p:spTree>
    <p:extLst>
      <p:ext uri="{BB962C8B-B14F-4D97-AF65-F5344CB8AC3E}">
        <p14:creationId xmlns:p14="http://schemas.microsoft.com/office/powerpoint/2010/main" val="362765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FE74F4-C5BD-F754-EE34-37B33A6F9D2E}"/>
              </a:ext>
            </a:extLst>
          </p:cNvPr>
          <p:cNvSpPr>
            <a:spLocks noGrp="1"/>
          </p:cNvSpPr>
          <p:nvPr>
            <p:ph type="dt" sz="half" idx="10"/>
          </p:nvPr>
        </p:nvSpPr>
        <p:spPr/>
        <p:txBody>
          <a:bodyPr/>
          <a:lstStyle>
            <a:lvl1pPr>
              <a:defRPr/>
            </a:lvl1pPr>
          </a:lstStyle>
          <a:p>
            <a:pPr>
              <a:defRPr/>
            </a:pPr>
            <a:fld id="{89357FFF-93C0-4455-AD77-EB5C60017FF1}" type="datetimeFigureOut">
              <a:rPr lang="en-US"/>
              <a:pPr>
                <a:defRPr/>
              </a:pPr>
              <a:t>12/1/2023</a:t>
            </a:fld>
            <a:endParaRPr lang="en-US"/>
          </a:p>
        </p:txBody>
      </p:sp>
      <p:sp>
        <p:nvSpPr>
          <p:cNvPr id="5" name="Footer Placeholder 4">
            <a:extLst>
              <a:ext uri="{FF2B5EF4-FFF2-40B4-BE49-F238E27FC236}">
                <a16:creationId xmlns:a16="http://schemas.microsoft.com/office/drawing/2014/main" id="{C93CDE23-CE35-52CD-F6BF-481FF1D4DB7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9BF3E4A-8DC4-2428-CE19-C8E41E90EA07}"/>
              </a:ext>
            </a:extLst>
          </p:cNvPr>
          <p:cNvSpPr>
            <a:spLocks noGrp="1"/>
          </p:cNvSpPr>
          <p:nvPr>
            <p:ph type="sldNum" sz="quarter" idx="12"/>
          </p:nvPr>
        </p:nvSpPr>
        <p:spPr/>
        <p:txBody>
          <a:bodyPr/>
          <a:lstStyle>
            <a:lvl1pPr>
              <a:defRPr/>
            </a:lvl1pPr>
          </a:lstStyle>
          <a:p>
            <a:pPr>
              <a:defRPr/>
            </a:pPr>
            <a:fld id="{13C344F3-627B-4FC1-AC9D-E33166CFEEF4}" type="slidenum">
              <a:rPr lang="en-US" altLang="en-US"/>
              <a:pPr>
                <a:defRPr/>
              </a:pPr>
              <a:t>‹#›</a:t>
            </a:fld>
            <a:endParaRPr lang="en-US" altLang="en-US"/>
          </a:p>
        </p:txBody>
      </p:sp>
    </p:spTree>
    <p:extLst>
      <p:ext uri="{BB962C8B-B14F-4D97-AF65-F5344CB8AC3E}">
        <p14:creationId xmlns:p14="http://schemas.microsoft.com/office/powerpoint/2010/main" val="1697740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6365523"/>
            <a:ext cx="5829300" cy="1967442"/>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541735" y="4198586"/>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09ED24-7D85-730D-DBD6-82C23BCBF83E}"/>
              </a:ext>
            </a:extLst>
          </p:cNvPr>
          <p:cNvSpPr>
            <a:spLocks noGrp="1"/>
          </p:cNvSpPr>
          <p:nvPr>
            <p:ph type="dt" sz="half" idx="10"/>
          </p:nvPr>
        </p:nvSpPr>
        <p:spPr/>
        <p:txBody>
          <a:bodyPr/>
          <a:lstStyle>
            <a:lvl1pPr>
              <a:defRPr/>
            </a:lvl1pPr>
          </a:lstStyle>
          <a:p>
            <a:pPr>
              <a:defRPr/>
            </a:pPr>
            <a:fld id="{14DC7419-C757-4DE6-A819-80DD2AED56CC}" type="datetimeFigureOut">
              <a:rPr lang="en-US"/>
              <a:pPr>
                <a:defRPr/>
              </a:pPr>
              <a:t>12/1/2023</a:t>
            </a:fld>
            <a:endParaRPr lang="en-US"/>
          </a:p>
        </p:txBody>
      </p:sp>
      <p:sp>
        <p:nvSpPr>
          <p:cNvPr id="5" name="Footer Placeholder 4">
            <a:extLst>
              <a:ext uri="{FF2B5EF4-FFF2-40B4-BE49-F238E27FC236}">
                <a16:creationId xmlns:a16="http://schemas.microsoft.com/office/drawing/2014/main" id="{C17C589A-06B6-1D45-E985-92DFAA7919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4FBA3E3-66AF-47E8-D9DD-291C6223D521}"/>
              </a:ext>
            </a:extLst>
          </p:cNvPr>
          <p:cNvSpPr>
            <a:spLocks noGrp="1"/>
          </p:cNvSpPr>
          <p:nvPr>
            <p:ph type="sldNum" sz="quarter" idx="12"/>
          </p:nvPr>
        </p:nvSpPr>
        <p:spPr/>
        <p:txBody>
          <a:bodyPr/>
          <a:lstStyle>
            <a:lvl1pPr>
              <a:defRPr/>
            </a:lvl1pPr>
          </a:lstStyle>
          <a:p>
            <a:pPr>
              <a:defRPr/>
            </a:pPr>
            <a:fld id="{A9DBCC68-F810-4C25-A6CF-FC9ADA09F007}" type="slidenum">
              <a:rPr lang="en-US" altLang="en-US"/>
              <a:pPr>
                <a:defRPr/>
              </a:pPr>
              <a:t>‹#›</a:t>
            </a:fld>
            <a:endParaRPr lang="en-US" altLang="en-US"/>
          </a:p>
        </p:txBody>
      </p:sp>
    </p:spTree>
    <p:extLst>
      <p:ext uri="{BB962C8B-B14F-4D97-AF65-F5344CB8AC3E}">
        <p14:creationId xmlns:p14="http://schemas.microsoft.com/office/powerpoint/2010/main" val="2401714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7175"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628900" y="3338690"/>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A58F3B2A-9F8F-2704-2CF2-3975A20B919F}"/>
              </a:ext>
            </a:extLst>
          </p:cNvPr>
          <p:cNvSpPr>
            <a:spLocks noGrp="1"/>
          </p:cNvSpPr>
          <p:nvPr>
            <p:ph type="dt" sz="half" idx="10"/>
          </p:nvPr>
        </p:nvSpPr>
        <p:spPr/>
        <p:txBody>
          <a:bodyPr/>
          <a:lstStyle>
            <a:lvl1pPr>
              <a:defRPr/>
            </a:lvl1pPr>
          </a:lstStyle>
          <a:p>
            <a:pPr>
              <a:defRPr/>
            </a:pPr>
            <a:fld id="{0B33F114-2A70-47A6-AF1B-43F8FBCA18C9}" type="datetimeFigureOut">
              <a:rPr lang="en-US"/>
              <a:pPr>
                <a:defRPr/>
              </a:pPr>
              <a:t>12/1/2023</a:t>
            </a:fld>
            <a:endParaRPr lang="en-US"/>
          </a:p>
        </p:txBody>
      </p:sp>
      <p:sp>
        <p:nvSpPr>
          <p:cNvPr id="6" name="Footer Placeholder 4">
            <a:extLst>
              <a:ext uri="{FF2B5EF4-FFF2-40B4-BE49-F238E27FC236}">
                <a16:creationId xmlns:a16="http://schemas.microsoft.com/office/drawing/2014/main" id="{6B0E3CEC-51A9-A410-62CB-AFB7D6BA9AD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1261917-BCDD-6A83-0539-CD7C6169ED73}"/>
              </a:ext>
            </a:extLst>
          </p:cNvPr>
          <p:cNvSpPr>
            <a:spLocks noGrp="1"/>
          </p:cNvSpPr>
          <p:nvPr>
            <p:ph type="sldNum" sz="quarter" idx="12"/>
          </p:nvPr>
        </p:nvSpPr>
        <p:spPr/>
        <p:txBody>
          <a:bodyPr/>
          <a:lstStyle>
            <a:lvl1pPr>
              <a:defRPr/>
            </a:lvl1pPr>
          </a:lstStyle>
          <a:p>
            <a:pPr>
              <a:defRPr/>
            </a:pPr>
            <a:fld id="{1FF9AC41-CDF2-410A-AB0F-F7D397F1BBD6}" type="slidenum">
              <a:rPr lang="en-US" altLang="en-US"/>
              <a:pPr>
                <a:defRPr/>
              </a:pPr>
              <a:t>‹#›</a:t>
            </a:fld>
            <a:endParaRPr lang="en-US" altLang="en-US"/>
          </a:p>
        </p:txBody>
      </p:sp>
    </p:spTree>
    <p:extLst>
      <p:ext uri="{BB962C8B-B14F-4D97-AF65-F5344CB8AC3E}">
        <p14:creationId xmlns:p14="http://schemas.microsoft.com/office/powerpoint/2010/main" val="19998882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6699"/>
            <a:ext cx="6172200" cy="1651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42900"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42900"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83769"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3483769"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1D75F58D-C7F1-0030-521D-28F3D28698FA}"/>
              </a:ext>
            </a:extLst>
          </p:cNvPr>
          <p:cNvSpPr>
            <a:spLocks noGrp="1"/>
          </p:cNvSpPr>
          <p:nvPr>
            <p:ph type="dt" sz="half" idx="10"/>
          </p:nvPr>
        </p:nvSpPr>
        <p:spPr/>
        <p:txBody>
          <a:bodyPr/>
          <a:lstStyle>
            <a:lvl1pPr>
              <a:defRPr/>
            </a:lvl1pPr>
          </a:lstStyle>
          <a:p>
            <a:pPr>
              <a:defRPr/>
            </a:pPr>
            <a:fld id="{410FE81B-82C5-4EA1-811F-397C8432FDB8}" type="datetimeFigureOut">
              <a:rPr lang="en-US"/>
              <a:pPr>
                <a:defRPr/>
              </a:pPr>
              <a:t>12/1/2023</a:t>
            </a:fld>
            <a:endParaRPr lang="en-US"/>
          </a:p>
        </p:txBody>
      </p:sp>
      <p:sp>
        <p:nvSpPr>
          <p:cNvPr id="8" name="Footer Placeholder 4">
            <a:extLst>
              <a:ext uri="{FF2B5EF4-FFF2-40B4-BE49-F238E27FC236}">
                <a16:creationId xmlns:a16="http://schemas.microsoft.com/office/drawing/2014/main" id="{8BABAA15-4774-072A-649D-DD6C0DD253B0}"/>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1B51954-3CE4-C3E3-0B0D-5BDBD52DAD79}"/>
              </a:ext>
            </a:extLst>
          </p:cNvPr>
          <p:cNvSpPr>
            <a:spLocks noGrp="1"/>
          </p:cNvSpPr>
          <p:nvPr>
            <p:ph type="sldNum" sz="quarter" idx="12"/>
          </p:nvPr>
        </p:nvSpPr>
        <p:spPr/>
        <p:txBody>
          <a:bodyPr/>
          <a:lstStyle>
            <a:lvl1pPr>
              <a:defRPr/>
            </a:lvl1pPr>
          </a:lstStyle>
          <a:p>
            <a:pPr>
              <a:defRPr/>
            </a:pPr>
            <a:fld id="{55458BA4-395B-43CD-9662-43196626428A}" type="slidenum">
              <a:rPr lang="en-US" altLang="en-US"/>
              <a:pPr>
                <a:defRPr/>
              </a:pPr>
              <a:t>‹#›</a:t>
            </a:fld>
            <a:endParaRPr lang="en-US" altLang="en-US"/>
          </a:p>
        </p:txBody>
      </p:sp>
    </p:spTree>
    <p:extLst>
      <p:ext uri="{BB962C8B-B14F-4D97-AF65-F5344CB8AC3E}">
        <p14:creationId xmlns:p14="http://schemas.microsoft.com/office/powerpoint/2010/main" val="2393122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E9EB6950-DCFB-B181-EB42-11DB5F571BB6}"/>
              </a:ext>
            </a:extLst>
          </p:cNvPr>
          <p:cNvSpPr>
            <a:spLocks noGrp="1"/>
          </p:cNvSpPr>
          <p:nvPr>
            <p:ph type="dt" sz="half" idx="10"/>
          </p:nvPr>
        </p:nvSpPr>
        <p:spPr/>
        <p:txBody>
          <a:bodyPr/>
          <a:lstStyle>
            <a:lvl1pPr>
              <a:defRPr/>
            </a:lvl1pPr>
          </a:lstStyle>
          <a:p>
            <a:pPr>
              <a:defRPr/>
            </a:pPr>
            <a:fld id="{0A36226F-4845-4A7F-9DEA-A35D5982A65B}" type="datetimeFigureOut">
              <a:rPr lang="en-US"/>
              <a:pPr>
                <a:defRPr/>
              </a:pPr>
              <a:t>12/1/2023</a:t>
            </a:fld>
            <a:endParaRPr lang="en-US"/>
          </a:p>
        </p:txBody>
      </p:sp>
      <p:sp>
        <p:nvSpPr>
          <p:cNvPr id="4" name="Footer Placeholder 4">
            <a:extLst>
              <a:ext uri="{FF2B5EF4-FFF2-40B4-BE49-F238E27FC236}">
                <a16:creationId xmlns:a16="http://schemas.microsoft.com/office/drawing/2014/main" id="{5FFC96EE-5EB9-4CA4-C602-70938A200193}"/>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8777EA5B-D976-1473-FE9C-BF646082B7C5}"/>
              </a:ext>
            </a:extLst>
          </p:cNvPr>
          <p:cNvSpPr>
            <a:spLocks noGrp="1"/>
          </p:cNvSpPr>
          <p:nvPr>
            <p:ph type="sldNum" sz="quarter" idx="12"/>
          </p:nvPr>
        </p:nvSpPr>
        <p:spPr/>
        <p:txBody>
          <a:bodyPr/>
          <a:lstStyle>
            <a:lvl1pPr>
              <a:defRPr/>
            </a:lvl1pPr>
          </a:lstStyle>
          <a:p>
            <a:pPr>
              <a:defRPr/>
            </a:pPr>
            <a:fld id="{CE138BA7-1C8C-4A18-BDBA-7AB467EB806C}" type="slidenum">
              <a:rPr lang="en-US" altLang="en-US"/>
              <a:pPr>
                <a:defRPr/>
              </a:pPr>
              <a:t>‹#›</a:t>
            </a:fld>
            <a:endParaRPr lang="en-US" altLang="en-US"/>
          </a:p>
        </p:txBody>
      </p:sp>
    </p:spTree>
    <p:extLst>
      <p:ext uri="{BB962C8B-B14F-4D97-AF65-F5344CB8AC3E}">
        <p14:creationId xmlns:p14="http://schemas.microsoft.com/office/powerpoint/2010/main" val="20864767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AE54119-4072-6075-0EDF-E789B95AAEF3}"/>
              </a:ext>
            </a:extLst>
          </p:cNvPr>
          <p:cNvSpPr>
            <a:spLocks noGrp="1"/>
          </p:cNvSpPr>
          <p:nvPr>
            <p:ph type="dt" sz="half" idx="10"/>
          </p:nvPr>
        </p:nvSpPr>
        <p:spPr/>
        <p:txBody>
          <a:bodyPr/>
          <a:lstStyle>
            <a:lvl1pPr>
              <a:defRPr/>
            </a:lvl1pPr>
          </a:lstStyle>
          <a:p>
            <a:pPr>
              <a:defRPr/>
            </a:pPr>
            <a:fld id="{7D3044A8-1891-454C-BC14-4ABC9F27C13A}" type="datetimeFigureOut">
              <a:rPr lang="en-US"/>
              <a:pPr>
                <a:defRPr/>
              </a:pPr>
              <a:t>12/1/2023</a:t>
            </a:fld>
            <a:endParaRPr lang="en-US"/>
          </a:p>
        </p:txBody>
      </p:sp>
      <p:sp>
        <p:nvSpPr>
          <p:cNvPr id="3" name="Footer Placeholder 4">
            <a:extLst>
              <a:ext uri="{FF2B5EF4-FFF2-40B4-BE49-F238E27FC236}">
                <a16:creationId xmlns:a16="http://schemas.microsoft.com/office/drawing/2014/main" id="{3A71D5BC-F719-C019-13AB-546EEC0B0C91}"/>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DE7CF8CB-0FC5-6C8C-E0EE-56E39F5681D1}"/>
              </a:ext>
            </a:extLst>
          </p:cNvPr>
          <p:cNvSpPr>
            <a:spLocks noGrp="1"/>
          </p:cNvSpPr>
          <p:nvPr>
            <p:ph type="sldNum" sz="quarter" idx="12"/>
          </p:nvPr>
        </p:nvSpPr>
        <p:spPr/>
        <p:txBody>
          <a:bodyPr/>
          <a:lstStyle>
            <a:lvl1pPr>
              <a:defRPr/>
            </a:lvl1pPr>
          </a:lstStyle>
          <a:p>
            <a:pPr>
              <a:defRPr/>
            </a:pPr>
            <a:fld id="{324F1C0B-EB34-44A5-9631-1EB297219E53}" type="slidenum">
              <a:rPr lang="en-US" altLang="en-US"/>
              <a:pPr>
                <a:defRPr/>
              </a:pPr>
              <a:t>‹#›</a:t>
            </a:fld>
            <a:endParaRPr lang="en-US" altLang="en-US"/>
          </a:p>
        </p:txBody>
      </p:sp>
    </p:spTree>
    <p:extLst>
      <p:ext uri="{BB962C8B-B14F-4D97-AF65-F5344CB8AC3E}">
        <p14:creationId xmlns:p14="http://schemas.microsoft.com/office/powerpoint/2010/main" val="1941744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94405"/>
            <a:ext cx="2256235" cy="167851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2681287" y="394406"/>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42900" y="2072923"/>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3C65BB9-D892-7F2F-ED8C-82A1E8164D9C}"/>
              </a:ext>
            </a:extLst>
          </p:cNvPr>
          <p:cNvSpPr>
            <a:spLocks noGrp="1"/>
          </p:cNvSpPr>
          <p:nvPr>
            <p:ph type="dt" sz="half" idx="10"/>
          </p:nvPr>
        </p:nvSpPr>
        <p:spPr/>
        <p:txBody>
          <a:bodyPr/>
          <a:lstStyle>
            <a:lvl1pPr>
              <a:defRPr/>
            </a:lvl1pPr>
          </a:lstStyle>
          <a:p>
            <a:pPr>
              <a:defRPr/>
            </a:pPr>
            <a:fld id="{A9C874B6-099B-4D47-B7F0-7EC754B84849}" type="datetimeFigureOut">
              <a:rPr lang="en-US"/>
              <a:pPr>
                <a:defRPr/>
              </a:pPr>
              <a:t>12/1/2023</a:t>
            </a:fld>
            <a:endParaRPr lang="en-US"/>
          </a:p>
        </p:txBody>
      </p:sp>
      <p:sp>
        <p:nvSpPr>
          <p:cNvPr id="6" name="Footer Placeholder 4">
            <a:extLst>
              <a:ext uri="{FF2B5EF4-FFF2-40B4-BE49-F238E27FC236}">
                <a16:creationId xmlns:a16="http://schemas.microsoft.com/office/drawing/2014/main" id="{D8C86630-1D96-BA12-70D1-D1BB0139B84C}"/>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ED66B199-74C9-376D-2871-4BE22BF57C1F}"/>
              </a:ext>
            </a:extLst>
          </p:cNvPr>
          <p:cNvSpPr>
            <a:spLocks noGrp="1"/>
          </p:cNvSpPr>
          <p:nvPr>
            <p:ph type="sldNum" sz="quarter" idx="12"/>
          </p:nvPr>
        </p:nvSpPr>
        <p:spPr/>
        <p:txBody>
          <a:bodyPr/>
          <a:lstStyle>
            <a:lvl1pPr>
              <a:defRPr/>
            </a:lvl1pPr>
          </a:lstStyle>
          <a:p>
            <a:pPr>
              <a:defRPr/>
            </a:pPr>
            <a:fld id="{05E00CF1-EE4D-44C8-A2D7-A02063B16E15}" type="slidenum">
              <a:rPr lang="en-US" altLang="en-US"/>
              <a:pPr>
                <a:defRPr/>
              </a:pPr>
              <a:t>‹#›</a:t>
            </a:fld>
            <a:endParaRPr lang="en-US" altLang="en-US"/>
          </a:p>
        </p:txBody>
      </p:sp>
    </p:spTree>
    <p:extLst>
      <p:ext uri="{BB962C8B-B14F-4D97-AF65-F5344CB8AC3E}">
        <p14:creationId xmlns:p14="http://schemas.microsoft.com/office/powerpoint/2010/main" val="317219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934200"/>
            <a:ext cx="4114800" cy="81862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344216" y="885119"/>
            <a:ext cx="4114800" cy="59436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329B3924-8ADB-F16C-98B5-F9D1B39501E9}"/>
              </a:ext>
            </a:extLst>
          </p:cNvPr>
          <p:cNvSpPr>
            <a:spLocks noGrp="1"/>
          </p:cNvSpPr>
          <p:nvPr>
            <p:ph type="dt" sz="half" idx="10"/>
          </p:nvPr>
        </p:nvSpPr>
        <p:spPr/>
        <p:txBody>
          <a:bodyPr/>
          <a:lstStyle>
            <a:lvl1pPr>
              <a:defRPr/>
            </a:lvl1pPr>
          </a:lstStyle>
          <a:p>
            <a:pPr>
              <a:defRPr/>
            </a:pPr>
            <a:fld id="{ECFB4664-8477-4BD3-A323-3DDF077F41F8}" type="datetimeFigureOut">
              <a:rPr lang="en-US"/>
              <a:pPr>
                <a:defRPr/>
              </a:pPr>
              <a:t>12/1/2023</a:t>
            </a:fld>
            <a:endParaRPr lang="en-US"/>
          </a:p>
        </p:txBody>
      </p:sp>
      <p:sp>
        <p:nvSpPr>
          <p:cNvPr id="6" name="Footer Placeholder 4">
            <a:extLst>
              <a:ext uri="{FF2B5EF4-FFF2-40B4-BE49-F238E27FC236}">
                <a16:creationId xmlns:a16="http://schemas.microsoft.com/office/drawing/2014/main" id="{A72766EF-DC5B-9929-38DA-187705396B5A}"/>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7074D96-8825-09F4-8655-0EFF7D282C52}"/>
              </a:ext>
            </a:extLst>
          </p:cNvPr>
          <p:cNvSpPr>
            <a:spLocks noGrp="1"/>
          </p:cNvSpPr>
          <p:nvPr>
            <p:ph type="sldNum" sz="quarter" idx="12"/>
          </p:nvPr>
        </p:nvSpPr>
        <p:spPr/>
        <p:txBody>
          <a:bodyPr/>
          <a:lstStyle>
            <a:lvl1pPr>
              <a:defRPr/>
            </a:lvl1pPr>
          </a:lstStyle>
          <a:p>
            <a:pPr>
              <a:defRPr/>
            </a:pPr>
            <a:fld id="{C230CD0F-5152-40B2-B6A7-7A8ECA47B977}" type="slidenum">
              <a:rPr lang="en-US" altLang="en-US"/>
              <a:pPr>
                <a:defRPr/>
              </a:pPr>
              <a:t>‹#›</a:t>
            </a:fld>
            <a:endParaRPr lang="en-US" altLang="en-US"/>
          </a:p>
        </p:txBody>
      </p:sp>
    </p:spTree>
    <p:extLst>
      <p:ext uri="{BB962C8B-B14F-4D97-AF65-F5344CB8AC3E}">
        <p14:creationId xmlns:p14="http://schemas.microsoft.com/office/powerpoint/2010/main" val="411160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31CC6D0-0397-55AA-B3D9-982B4E2ABBDE}"/>
              </a:ext>
            </a:extLst>
          </p:cNvPr>
          <p:cNvSpPr>
            <a:spLocks noGrp="1"/>
          </p:cNvSpPr>
          <p:nvPr>
            <p:ph type="title"/>
          </p:nvPr>
        </p:nvSpPr>
        <p:spPr bwMode="auto">
          <a:xfrm>
            <a:off x="342900" y="396875"/>
            <a:ext cx="6172200" cy="165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C78E3660-A133-0202-E1B4-7BD20299D4F3}"/>
              </a:ext>
            </a:extLst>
          </p:cNvPr>
          <p:cNvSpPr>
            <a:spLocks noGrp="1"/>
          </p:cNvSpPr>
          <p:nvPr>
            <p:ph type="body" idx="1"/>
          </p:nvPr>
        </p:nvSpPr>
        <p:spPr bwMode="auto">
          <a:xfrm>
            <a:off x="342900" y="2311400"/>
            <a:ext cx="6172200" cy="653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1D07D6D-DD2E-9E8E-DDBA-18373D826000}"/>
              </a:ext>
            </a:extLst>
          </p:cNvPr>
          <p:cNvSpPr>
            <a:spLocks noGrp="1"/>
          </p:cNvSpPr>
          <p:nvPr>
            <p:ph type="dt" sz="half" idx="2"/>
          </p:nvPr>
        </p:nvSpPr>
        <p:spPr>
          <a:xfrm>
            <a:off x="342900" y="9182100"/>
            <a:ext cx="1600200" cy="527050"/>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EA8E124A-E8FC-47BB-9717-3FDC4B91DAB9}" type="datetimeFigureOut">
              <a:rPr lang="en-US"/>
              <a:pPr>
                <a:defRPr/>
              </a:pPr>
              <a:t>12/1/2023</a:t>
            </a:fld>
            <a:endParaRPr lang="en-US"/>
          </a:p>
        </p:txBody>
      </p:sp>
      <p:sp>
        <p:nvSpPr>
          <p:cNvPr id="5" name="Footer Placeholder 4">
            <a:extLst>
              <a:ext uri="{FF2B5EF4-FFF2-40B4-BE49-F238E27FC236}">
                <a16:creationId xmlns:a16="http://schemas.microsoft.com/office/drawing/2014/main" id="{BCDEFD59-BDE6-008D-4A9B-B261BF42B9A1}"/>
              </a:ext>
            </a:extLst>
          </p:cNvPr>
          <p:cNvSpPr>
            <a:spLocks noGrp="1"/>
          </p:cNvSpPr>
          <p:nvPr>
            <p:ph type="ftr" sz="quarter" idx="3"/>
          </p:nvPr>
        </p:nvSpPr>
        <p:spPr>
          <a:xfrm>
            <a:off x="2343150" y="9182100"/>
            <a:ext cx="2171700" cy="527050"/>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1DC38616-5614-3012-E9A2-EDD1C9B13619}"/>
              </a:ext>
            </a:extLst>
          </p:cNvPr>
          <p:cNvSpPr>
            <a:spLocks noGrp="1"/>
          </p:cNvSpPr>
          <p:nvPr>
            <p:ph type="sldNum" sz="quarter" idx="4"/>
          </p:nvPr>
        </p:nvSpPr>
        <p:spPr>
          <a:xfrm>
            <a:off x="4914900" y="9182100"/>
            <a:ext cx="1600200" cy="527050"/>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pPr>
              <a:defRPr/>
            </a:pPr>
            <a:fld id="{0B76ABB4-39BD-41BB-9BAD-707E234A52C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8231" r:id="rId1"/>
    <p:sldLayoutId id="2147488221" r:id="rId2"/>
    <p:sldLayoutId id="2147488222" r:id="rId3"/>
    <p:sldLayoutId id="2147488223" r:id="rId4"/>
    <p:sldLayoutId id="2147488224" r:id="rId5"/>
    <p:sldLayoutId id="2147488225" r:id="rId6"/>
    <p:sldLayoutId id="2147488226" r:id="rId7"/>
    <p:sldLayoutId id="2147488227" r:id="rId8"/>
    <p:sldLayoutId id="2147488228" r:id="rId9"/>
    <p:sldLayoutId id="2147488229" r:id="rId10"/>
    <p:sldLayoutId id="2147488230"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11.emf"/><Relationship Id="rId5" Type="http://schemas.openxmlformats.org/officeDocument/2006/relationships/image" Target="../media/image10.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66E1184-E58B-5FB3-15E8-B759FAAE02C2}"/>
              </a:ext>
            </a:extLst>
          </p:cNvPr>
          <p:cNvSpPr/>
          <p:nvPr/>
        </p:nvSpPr>
        <p:spPr>
          <a:xfrm>
            <a:off x="5199063" y="1308100"/>
            <a:ext cx="1658937" cy="8108950"/>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600" b="1" dirty="0">
              <a:solidFill>
                <a:schemeClr val="bg1"/>
              </a:solidFill>
              <a:latin typeface="Abadi" panose="020B0604020104020204" pitchFamily="34" charset="0"/>
            </a:endParaRPr>
          </a:p>
          <a:p>
            <a:pPr algn="ctr" eaLnBrk="1" hangingPunct="1">
              <a:defRPr/>
            </a:pPr>
            <a:r>
              <a:rPr lang="en-US" sz="1600" b="1" dirty="0">
                <a:solidFill>
                  <a:schemeClr val="bg1"/>
                </a:solidFill>
                <a:latin typeface="Abadi" panose="020B0604020104020204" pitchFamily="34" charset="0"/>
              </a:rPr>
              <a:t>Donations</a:t>
            </a:r>
          </a:p>
          <a:p>
            <a:pPr marL="173038" indent="-173038" eaLnBrk="1" hangingPunct="1">
              <a:buFont typeface="Wingdings" panose="05000000000000000000" pitchFamily="2" charset="2"/>
              <a:buChar char="ü"/>
              <a:defRPr/>
            </a:pPr>
            <a:r>
              <a:rPr lang="en-US" sz="1200" dirty="0">
                <a:solidFill>
                  <a:schemeClr val="bg1"/>
                </a:solidFill>
                <a:latin typeface="Abadi" panose="020B0604020104020204" pitchFamily="34" charset="0"/>
                <a:cs typeface="Arial" charset="0"/>
              </a:rPr>
              <a:t>Australian Vinegar</a:t>
            </a:r>
          </a:p>
          <a:p>
            <a:pPr marL="173038" indent="-173038" eaLnBrk="1" hangingPunct="1">
              <a:buFont typeface="Wingdings" panose="05000000000000000000" pitchFamily="2" charset="2"/>
              <a:buChar char="ü"/>
              <a:defRPr/>
            </a:pPr>
            <a:r>
              <a:rPr lang="en-US" sz="1200" dirty="0">
                <a:solidFill>
                  <a:schemeClr val="bg1"/>
                </a:solidFill>
                <a:latin typeface="Abadi" panose="020B0604020104020204" pitchFamily="34" charset="0"/>
                <a:cs typeface="Arial" charset="0"/>
              </a:rPr>
              <a:t>Diggers Club</a:t>
            </a:r>
          </a:p>
          <a:p>
            <a:pPr marL="173038" indent="-173038" eaLnBrk="1" hangingPunct="1">
              <a:buFont typeface="Wingdings" panose="05000000000000000000" pitchFamily="2" charset="2"/>
              <a:buChar char="ü"/>
              <a:defRPr/>
            </a:pPr>
            <a:r>
              <a:rPr lang="en-US" sz="1200" dirty="0">
                <a:solidFill>
                  <a:schemeClr val="bg1"/>
                </a:solidFill>
                <a:latin typeface="Abadi" panose="020B0604020104020204" pitchFamily="34" charset="0"/>
                <a:cs typeface="Arial" charset="0"/>
              </a:rPr>
              <a:t>Rotary Stanthorpe Satellite Club</a:t>
            </a:r>
          </a:p>
          <a:p>
            <a:pPr marL="173038" indent="-173038" eaLnBrk="1" hangingPunct="1">
              <a:buFont typeface="Wingdings" panose="05000000000000000000" pitchFamily="2" charset="2"/>
              <a:buChar char="ü"/>
              <a:defRPr/>
            </a:pPr>
            <a:r>
              <a:rPr lang="en-US" sz="1200" dirty="0" err="1">
                <a:solidFill>
                  <a:schemeClr val="bg1"/>
                </a:solidFill>
                <a:latin typeface="Abadi" panose="020B0604020104020204" pitchFamily="34" charset="0"/>
                <a:cs typeface="Arial" charset="0"/>
              </a:rPr>
              <a:t>Zonta</a:t>
            </a:r>
            <a:r>
              <a:rPr lang="en-US" sz="1200" dirty="0">
                <a:solidFill>
                  <a:schemeClr val="bg1"/>
                </a:solidFill>
                <a:latin typeface="Abadi" panose="020B0604020104020204" pitchFamily="34" charset="0"/>
                <a:cs typeface="Arial" charset="0"/>
              </a:rPr>
              <a:t> club of Stanthorpe</a:t>
            </a:r>
          </a:p>
          <a:p>
            <a:pPr marL="173038" indent="-173038" eaLnBrk="1" hangingPunct="1">
              <a:buFont typeface="Wingdings" panose="05000000000000000000" pitchFamily="2" charset="2"/>
              <a:buChar char="ü"/>
              <a:defRPr/>
            </a:pPr>
            <a:r>
              <a:rPr lang="en-US" sz="1200" dirty="0">
                <a:solidFill>
                  <a:schemeClr val="bg1"/>
                </a:solidFill>
                <a:latin typeface="Abadi" panose="020B0604020104020204" pitchFamily="34" charset="0"/>
                <a:cs typeface="Arial" charset="0"/>
              </a:rPr>
              <a:t>Sam’s Farm Fresh Fruit &amp; Veg</a:t>
            </a:r>
          </a:p>
          <a:p>
            <a:pPr marL="173038" indent="-173038" eaLnBrk="1" hangingPunct="1">
              <a:buFont typeface="Wingdings" panose="05000000000000000000" pitchFamily="2" charset="2"/>
              <a:buChar char="ü"/>
              <a:defRPr/>
            </a:pPr>
            <a:r>
              <a:rPr lang="en-US" sz="1200" dirty="0">
                <a:solidFill>
                  <a:schemeClr val="bg1"/>
                </a:solidFill>
                <a:latin typeface="Abadi" panose="020B0604020104020204" pitchFamily="34" charset="0"/>
                <a:cs typeface="Arial" charset="0"/>
              </a:rPr>
              <a:t>Local farmers</a:t>
            </a:r>
          </a:p>
          <a:p>
            <a:pPr marL="173038" indent="-173038" eaLnBrk="1" hangingPunct="1">
              <a:buFont typeface="Wingdings" panose="05000000000000000000" pitchFamily="2" charset="2"/>
              <a:buChar char="ü"/>
              <a:defRPr/>
            </a:pPr>
            <a:r>
              <a:rPr lang="en-US" sz="1200" dirty="0">
                <a:solidFill>
                  <a:schemeClr val="bg1"/>
                </a:solidFill>
                <a:latin typeface="Abadi" panose="020B0604020104020204" pitchFamily="34" charset="0"/>
                <a:cs typeface="Arial" charset="0"/>
              </a:rPr>
              <a:t>The Nappy Collective</a:t>
            </a:r>
          </a:p>
          <a:p>
            <a:pPr marL="173038" indent="-173038" eaLnBrk="1" hangingPunct="1">
              <a:buFont typeface="Wingdings" panose="05000000000000000000" pitchFamily="2" charset="2"/>
              <a:buChar char="ü"/>
              <a:defRPr/>
            </a:pPr>
            <a:r>
              <a:rPr lang="en-US" sz="1200" dirty="0">
                <a:solidFill>
                  <a:schemeClr val="bg1"/>
                </a:solidFill>
                <a:latin typeface="Abadi" panose="020B0604020104020204" pitchFamily="34" charset="0"/>
                <a:cs typeface="Arial" charset="0"/>
              </a:rPr>
              <a:t>Spano’s IGA Stanthorpe</a:t>
            </a:r>
          </a:p>
        </p:txBody>
      </p:sp>
      <p:sp>
        <p:nvSpPr>
          <p:cNvPr id="87" name="TextBox 16">
            <a:extLst>
              <a:ext uri="{FF2B5EF4-FFF2-40B4-BE49-F238E27FC236}">
                <a16:creationId xmlns:a16="http://schemas.microsoft.com/office/drawing/2014/main" id="{79DEA4C8-5F1D-6391-5787-20DD3841AB2B}"/>
              </a:ext>
            </a:extLst>
          </p:cNvPr>
          <p:cNvSpPr txBox="1">
            <a:spLocks noChangeArrowheads="1"/>
          </p:cNvSpPr>
          <p:nvPr/>
        </p:nvSpPr>
        <p:spPr bwMode="gray">
          <a:xfrm>
            <a:off x="12399963" y="2500313"/>
            <a:ext cx="1733550" cy="6535737"/>
          </a:xfrm>
          <a:prstGeom prst="rect">
            <a:avLst/>
          </a:prstGeom>
          <a:noFill/>
          <a:ln>
            <a:noFill/>
          </a:ln>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05000"/>
              </a:lnSpc>
              <a:spcBef>
                <a:spcPts val="264"/>
              </a:spcBef>
              <a:defRPr/>
            </a:pPr>
            <a:endParaRPr lang="en-GB" sz="950" b="1" dirty="0">
              <a:solidFill>
                <a:schemeClr val="bg1"/>
              </a:solidFill>
              <a:latin typeface="Calibri" pitchFamily="34" charset="0"/>
              <a:cs typeface="+mn-cs"/>
            </a:endParaRPr>
          </a:p>
          <a:p>
            <a:pPr eaLnBrk="1" hangingPunct="1">
              <a:lnSpc>
                <a:spcPct val="105000"/>
              </a:lnSpc>
              <a:spcBef>
                <a:spcPts val="264"/>
              </a:spcBef>
              <a:defRPr/>
            </a:pPr>
            <a:endParaRPr lang="en-GB" sz="950" b="1" dirty="0">
              <a:solidFill>
                <a:schemeClr val="bg1"/>
              </a:solidFill>
              <a:latin typeface="Calibri" pitchFamily="34" charset="0"/>
              <a:cs typeface="Arial" charset="0"/>
            </a:endParaRPr>
          </a:p>
          <a:p>
            <a:pPr eaLnBrk="1" hangingPunct="1">
              <a:lnSpc>
                <a:spcPct val="105000"/>
              </a:lnSpc>
              <a:spcBef>
                <a:spcPts val="264"/>
              </a:spcBef>
              <a:defRPr/>
            </a:pPr>
            <a:r>
              <a:rPr lang="en-GB" sz="950" b="1" dirty="0">
                <a:solidFill>
                  <a:schemeClr val="bg1"/>
                </a:solidFill>
                <a:latin typeface="Calibri" pitchFamily="34" charset="0"/>
                <a:cs typeface="Arial" charset="0"/>
              </a:rPr>
              <a:t>Contact: </a:t>
            </a:r>
            <a:r>
              <a:rPr lang="en-GB" sz="950" dirty="0">
                <a:solidFill>
                  <a:schemeClr val="bg1"/>
                </a:solidFill>
                <a:latin typeface="Calibri" pitchFamily="34" charset="0"/>
                <a:cs typeface="Arial" charset="0"/>
              </a:rPr>
              <a:t>Jennifer Leigh</a:t>
            </a:r>
          </a:p>
          <a:p>
            <a:pPr eaLnBrk="1" hangingPunct="1">
              <a:lnSpc>
                <a:spcPct val="105000"/>
              </a:lnSpc>
              <a:spcBef>
                <a:spcPts val="264"/>
              </a:spcBef>
              <a:defRPr/>
            </a:pPr>
            <a:r>
              <a:rPr lang="en-GB" sz="950" dirty="0">
                <a:solidFill>
                  <a:schemeClr val="bg1"/>
                </a:solidFill>
                <a:latin typeface="Calibri" pitchFamily="34" charset="0"/>
                <a:cs typeface="Arial" charset="0"/>
              </a:rPr>
              <a:t>Phone: (07) 38494193</a:t>
            </a:r>
          </a:p>
          <a:p>
            <a:pPr eaLnBrk="1" hangingPunct="1">
              <a:lnSpc>
                <a:spcPct val="105000"/>
              </a:lnSpc>
              <a:spcBef>
                <a:spcPts val="264"/>
              </a:spcBef>
              <a:defRPr/>
            </a:pPr>
            <a:r>
              <a:rPr lang="en-GB" sz="950" dirty="0">
                <a:solidFill>
                  <a:schemeClr val="bg1"/>
                </a:solidFill>
                <a:latin typeface="Calibri" pitchFamily="34" charset="0"/>
                <a:cs typeface="Arial" charset="0"/>
              </a:rPr>
              <a:t>Mobile: 0400505943</a:t>
            </a:r>
          </a:p>
          <a:p>
            <a:pPr eaLnBrk="1" hangingPunct="1">
              <a:lnSpc>
                <a:spcPct val="105000"/>
              </a:lnSpc>
              <a:spcBef>
                <a:spcPts val="264"/>
              </a:spcBef>
              <a:defRPr/>
            </a:pPr>
            <a:endParaRPr lang="en-AU" sz="950" dirty="0">
              <a:solidFill>
                <a:schemeClr val="bg1"/>
              </a:solidFill>
              <a:latin typeface="Calibri" pitchFamily="34" charset="0"/>
              <a:cs typeface="Arial" charset="0"/>
            </a:endParaRPr>
          </a:p>
          <a:p>
            <a:pPr eaLnBrk="1" hangingPunct="1">
              <a:lnSpc>
                <a:spcPct val="105000"/>
              </a:lnSpc>
              <a:spcBef>
                <a:spcPts val="264"/>
              </a:spcBef>
              <a:defRPr/>
            </a:pPr>
            <a:r>
              <a:rPr lang="en-AU" sz="950" b="1" dirty="0">
                <a:solidFill>
                  <a:schemeClr val="bg1"/>
                </a:solidFill>
                <a:latin typeface="Calibri" pitchFamily="34" charset="0"/>
                <a:cs typeface="Arial" charset="0"/>
              </a:rPr>
              <a:t>PO Box 5065</a:t>
            </a:r>
          </a:p>
          <a:p>
            <a:pPr eaLnBrk="1" hangingPunct="1">
              <a:lnSpc>
                <a:spcPct val="105000"/>
              </a:lnSpc>
              <a:spcBef>
                <a:spcPts val="264"/>
              </a:spcBef>
              <a:defRPr/>
            </a:pPr>
            <a:r>
              <a:rPr lang="en-AU" sz="950" b="1" dirty="0">
                <a:solidFill>
                  <a:schemeClr val="bg1"/>
                </a:solidFill>
                <a:latin typeface="Calibri" pitchFamily="34" charset="0"/>
                <a:cs typeface="Arial" charset="0"/>
              </a:rPr>
              <a:t>Mt Gravatt East, QLD  4122</a:t>
            </a:r>
            <a:endParaRPr lang="pl-PL" sz="950" b="1" dirty="0">
              <a:solidFill>
                <a:schemeClr val="bg1"/>
              </a:solidFill>
              <a:latin typeface="Calibri" pitchFamily="34" charset="0"/>
              <a:cs typeface="Arial" charset="0"/>
            </a:endParaRPr>
          </a:p>
          <a:p>
            <a:pPr eaLnBrk="1" hangingPunct="1">
              <a:lnSpc>
                <a:spcPct val="105000"/>
              </a:lnSpc>
              <a:spcBef>
                <a:spcPts val="264"/>
              </a:spcBef>
              <a:defRPr/>
            </a:pPr>
            <a:r>
              <a:rPr lang="en-US" sz="950" b="1" dirty="0">
                <a:solidFill>
                  <a:schemeClr val="bg1"/>
                </a:solidFill>
                <a:latin typeface="Calibri" pitchFamily="34" charset="0"/>
                <a:cs typeface="Arial" charset="0"/>
              </a:rPr>
              <a:t>Email</a:t>
            </a:r>
            <a:r>
              <a:rPr lang="en-US" sz="950" dirty="0">
                <a:solidFill>
                  <a:schemeClr val="bg1"/>
                </a:solidFill>
                <a:latin typeface="Calibri" pitchFamily="34" charset="0"/>
                <a:cs typeface="Arial" charset="0"/>
              </a:rPr>
              <a:t> infotdsa@gmail.com </a:t>
            </a:r>
          </a:p>
          <a:p>
            <a:pPr eaLnBrk="1" hangingPunct="1">
              <a:lnSpc>
                <a:spcPct val="105000"/>
              </a:lnSpc>
              <a:spcBef>
                <a:spcPts val="264"/>
              </a:spcBef>
              <a:defRPr/>
            </a:pPr>
            <a:r>
              <a:rPr lang="en-US" sz="950" b="1" dirty="0">
                <a:solidFill>
                  <a:schemeClr val="bg1"/>
                </a:solidFill>
                <a:latin typeface="Calibri" pitchFamily="34" charset="0"/>
                <a:cs typeface="Arial" charset="0"/>
              </a:rPr>
              <a:t>Website</a:t>
            </a:r>
            <a:r>
              <a:rPr lang="en-US" sz="950" dirty="0">
                <a:solidFill>
                  <a:schemeClr val="bg1"/>
                </a:solidFill>
                <a:latin typeface="Calibri" pitchFamily="34" charset="0"/>
                <a:cs typeface="Arial" charset="0"/>
              </a:rPr>
              <a:t>:</a:t>
            </a:r>
          </a:p>
          <a:p>
            <a:pPr eaLnBrk="1" hangingPunct="1">
              <a:lnSpc>
                <a:spcPct val="105000"/>
              </a:lnSpc>
              <a:spcBef>
                <a:spcPts val="264"/>
              </a:spcBef>
              <a:defRPr/>
            </a:pPr>
            <a:r>
              <a:rPr lang="en-US" sz="950" dirty="0">
                <a:solidFill>
                  <a:schemeClr val="bg1"/>
                </a:solidFill>
                <a:latin typeface="Calibri" pitchFamily="34" charset="0"/>
                <a:cs typeface="Arial" charset="0"/>
              </a:rPr>
              <a:t>www.tdsa.org.au</a:t>
            </a: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1400" b="1" dirty="0">
              <a:solidFill>
                <a:schemeClr val="bg1"/>
              </a:solidFill>
              <a:latin typeface="Calibri" pitchFamily="34" charset="0"/>
              <a:cs typeface="Arial" charset="0"/>
            </a:endParaRPr>
          </a:p>
          <a:p>
            <a:pPr eaLnBrk="1" hangingPunct="1">
              <a:lnSpc>
                <a:spcPct val="105000"/>
              </a:lnSpc>
              <a:spcBef>
                <a:spcPts val="264"/>
              </a:spcBef>
              <a:defRPr/>
            </a:pPr>
            <a:endParaRPr lang="en-US" sz="1400" b="1" dirty="0">
              <a:solidFill>
                <a:schemeClr val="bg1"/>
              </a:solidFill>
              <a:latin typeface="Calibri" pitchFamily="34" charset="0"/>
              <a:cs typeface="Arial" charset="0"/>
            </a:endParaRPr>
          </a:p>
          <a:p>
            <a:pPr eaLnBrk="1" hangingPunct="1">
              <a:lnSpc>
                <a:spcPct val="105000"/>
              </a:lnSpc>
              <a:spcBef>
                <a:spcPts val="264"/>
              </a:spcBef>
              <a:defRPr/>
            </a:pPr>
            <a:endParaRPr lang="en-US" sz="1400" b="1" dirty="0">
              <a:solidFill>
                <a:schemeClr val="bg1"/>
              </a:solidFill>
              <a:latin typeface="Calibri" pitchFamily="34" charset="0"/>
              <a:cs typeface="Arial" charset="0"/>
            </a:endParaRPr>
          </a:p>
          <a:p>
            <a:pPr eaLnBrk="1" hangingPunct="1">
              <a:lnSpc>
                <a:spcPct val="105000"/>
              </a:lnSpc>
              <a:spcBef>
                <a:spcPts val="264"/>
              </a:spcBef>
              <a:defRPr/>
            </a:pPr>
            <a:endParaRPr lang="en-US" sz="1400" b="1" dirty="0">
              <a:solidFill>
                <a:schemeClr val="bg1"/>
              </a:solidFill>
              <a:latin typeface="Calibri" pitchFamily="34" charset="0"/>
              <a:cs typeface="Arial" charset="0"/>
            </a:endParaRPr>
          </a:p>
          <a:p>
            <a:pPr eaLnBrk="1" hangingPunct="1">
              <a:lnSpc>
                <a:spcPct val="105000"/>
              </a:lnSpc>
              <a:spcBef>
                <a:spcPts val="264"/>
              </a:spcBef>
              <a:defRPr/>
            </a:pPr>
            <a:endParaRPr lang="en-US" sz="1400" b="1" dirty="0">
              <a:solidFill>
                <a:schemeClr val="bg1"/>
              </a:solidFill>
              <a:latin typeface="Calibri" pitchFamily="34" charset="0"/>
              <a:cs typeface="Arial" charset="0"/>
            </a:endParaRPr>
          </a:p>
          <a:p>
            <a:pPr eaLnBrk="1" hangingPunct="1">
              <a:lnSpc>
                <a:spcPct val="105000"/>
              </a:lnSpc>
              <a:spcBef>
                <a:spcPts val="264"/>
              </a:spcBef>
              <a:defRPr/>
            </a:pPr>
            <a:endParaRPr lang="en-US" sz="1400" b="1" dirty="0">
              <a:solidFill>
                <a:schemeClr val="bg1"/>
              </a:solidFill>
              <a:latin typeface="Calibri" pitchFamily="34" charset="0"/>
              <a:cs typeface="Arial" charset="0"/>
            </a:endParaRPr>
          </a:p>
          <a:p>
            <a:pPr eaLnBrk="1" hangingPunct="1">
              <a:lnSpc>
                <a:spcPct val="105000"/>
              </a:lnSpc>
              <a:spcBef>
                <a:spcPts val="264"/>
              </a:spcBef>
              <a:defRPr/>
            </a:pPr>
            <a:r>
              <a:rPr lang="en-US" sz="1400" b="1" dirty="0">
                <a:solidFill>
                  <a:schemeClr val="bg1"/>
                </a:solidFill>
                <a:latin typeface="Calibri" pitchFamily="34" charset="0"/>
                <a:cs typeface="Arial" charset="0"/>
              </a:rPr>
              <a:t>Page sponsored by</a:t>
            </a:r>
            <a:r>
              <a:rPr lang="en-US" sz="950" dirty="0">
                <a:solidFill>
                  <a:schemeClr val="bg1"/>
                </a:solidFill>
                <a:latin typeface="Calibri" pitchFamily="34" charset="0"/>
                <a:cs typeface="Arial" charset="0"/>
              </a:rPr>
              <a:t>:</a:t>
            </a:r>
          </a:p>
          <a:p>
            <a:pPr eaLnBrk="1" hangingPunct="1">
              <a:lnSpc>
                <a:spcPct val="105000"/>
              </a:lnSpc>
              <a:spcBef>
                <a:spcPts val="264"/>
              </a:spcBef>
              <a:defRPr/>
            </a:pPr>
            <a:endParaRPr lang="en-US" sz="950" b="1"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800" dirty="0">
              <a:solidFill>
                <a:schemeClr val="bg1"/>
              </a:solidFill>
              <a:latin typeface="Calibri" pitchFamily="34" charset="0"/>
              <a:cs typeface="Arial" charset="0"/>
            </a:endParaRPr>
          </a:p>
          <a:p>
            <a:pPr eaLnBrk="1" hangingPunct="1">
              <a:lnSpc>
                <a:spcPct val="105000"/>
              </a:lnSpc>
              <a:spcBef>
                <a:spcPts val="264"/>
              </a:spcBef>
              <a:defRPr/>
            </a:pPr>
            <a:r>
              <a:rPr lang="en-US" sz="800" dirty="0">
                <a:solidFill>
                  <a:schemeClr val="bg1"/>
                </a:solidFill>
                <a:latin typeface="Calibri" pitchFamily="34" charset="0"/>
                <a:cs typeface="Arial" charset="0"/>
              </a:rPr>
              <a:t>ABN 77638540511</a:t>
            </a:r>
            <a:endParaRPr lang="en-US" sz="800" dirty="0">
              <a:solidFill>
                <a:schemeClr val="bg1"/>
              </a:solidFill>
              <a:latin typeface="Calibri" pitchFamily="34" charset="0"/>
              <a:cs typeface="+mn-cs"/>
            </a:endParaRPr>
          </a:p>
        </p:txBody>
      </p:sp>
      <p:grpSp>
        <p:nvGrpSpPr>
          <p:cNvPr id="3085" name="Group 218">
            <a:extLst>
              <a:ext uri="{FF2B5EF4-FFF2-40B4-BE49-F238E27FC236}">
                <a16:creationId xmlns:a16="http://schemas.microsoft.com/office/drawing/2014/main" id="{F58EF4BD-8A2C-FC7F-C2E8-81293776C27C}"/>
              </a:ext>
            </a:extLst>
          </p:cNvPr>
          <p:cNvGrpSpPr>
            <a:grpSpLocks/>
          </p:cNvGrpSpPr>
          <p:nvPr/>
        </p:nvGrpSpPr>
        <p:grpSpPr bwMode="auto">
          <a:xfrm>
            <a:off x="-3778704" y="-15808"/>
            <a:ext cx="10629801" cy="4448944"/>
            <a:chOff x="7612063" y="-4199790"/>
            <a:chExt cx="9196113" cy="4869716"/>
          </a:xfrm>
          <a:solidFill>
            <a:srgbClr val="009900"/>
          </a:solidFill>
        </p:grpSpPr>
        <p:sp>
          <p:nvSpPr>
            <p:cNvPr id="3086" name="AutoShape 90">
              <a:extLst>
                <a:ext uri="{FF2B5EF4-FFF2-40B4-BE49-F238E27FC236}">
                  <a16:creationId xmlns:a16="http://schemas.microsoft.com/office/drawing/2014/main" id="{06FEB9F9-A08A-3326-235B-C16BF958B1F7}"/>
                </a:ext>
              </a:extLst>
            </p:cNvPr>
            <p:cNvSpPr>
              <a:spLocks noChangeAspect="1" noChangeArrowheads="1" noTextEdit="1"/>
            </p:cNvSpPr>
            <p:nvPr/>
          </p:nvSpPr>
          <p:spPr bwMode="auto">
            <a:xfrm>
              <a:off x="10849986" y="-4199790"/>
              <a:ext cx="5958190" cy="1571626"/>
            </a:xfrm>
            <a:prstGeom prst="rect">
              <a:avLst/>
            </a:prstGeom>
            <a:grpFill/>
            <a:ln>
              <a:noFill/>
            </a:ln>
          </p:spPr>
          <p:txBody>
            <a:bodyPr/>
            <a:lstStyle/>
            <a:p>
              <a:pPr eaLnBrk="1" hangingPunct="1">
                <a:defRPr/>
              </a:pPr>
              <a:endParaRPr lang="en-AU"/>
            </a:p>
          </p:txBody>
        </p:sp>
        <p:sp>
          <p:nvSpPr>
            <p:cNvPr id="3087" name="Freeform 138">
              <a:extLst>
                <a:ext uri="{FF2B5EF4-FFF2-40B4-BE49-F238E27FC236}">
                  <a16:creationId xmlns:a16="http://schemas.microsoft.com/office/drawing/2014/main" id="{A3CBD981-7D04-A759-F56B-FA0369EC221D}"/>
                </a:ext>
              </a:extLst>
            </p:cNvPr>
            <p:cNvSpPr>
              <a:spLocks/>
            </p:cNvSpPr>
            <p:nvPr/>
          </p:nvSpPr>
          <p:spPr bwMode="auto">
            <a:xfrm>
              <a:off x="7612063" y="573088"/>
              <a:ext cx="50800" cy="96838"/>
            </a:xfrm>
            <a:custGeom>
              <a:avLst/>
              <a:gdLst>
                <a:gd name="T0" fmla="*/ 2147483647 w 554"/>
                <a:gd name="T1" fmla="*/ 0 h 1033"/>
                <a:gd name="T2" fmla="*/ 0 w 554"/>
                <a:gd name="T3" fmla="*/ 2147483647 h 1033"/>
                <a:gd name="T4" fmla="*/ 2147483647 w 554"/>
                <a:gd name="T5" fmla="*/ 2147483647 h 1033"/>
                <a:gd name="T6" fmla="*/ 2147483647 w 554"/>
                <a:gd name="T7" fmla="*/ 0 h 1033"/>
                <a:gd name="T8" fmla="*/ 0 60000 65536"/>
                <a:gd name="T9" fmla="*/ 0 60000 65536"/>
                <a:gd name="T10" fmla="*/ 0 60000 65536"/>
                <a:gd name="T11" fmla="*/ 0 60000 65536"/>
                <a:gd name="T12" fmla="*/ 0 w 554"/>
                <a:gd name="T13" fmla="*/ 0 h 1033"/>
                <a:gd name="T14" fmla="*/ 554 w 554"/>
                <a:gd name="T15" fmla="*/ 1033 h 1033"/>
              </a:gdLst>
              <a:ahLst/>
              <a:cxnLst>
                <a:cxn ang="T8">
                  <a:pos x="T0" y="T1"/>
                </a:cxn>
                <a:cxn ang="T9">
                  <a:pos x="T2" y="T3"/>
                </a:cxn>
                <a:cxn ang="T10">
                  <a:pos x="T4" y="T5"/>
                </a:cxn>
                <a:cxn ang="T11">
                  <a:pos x="T6" y="T7"/>
                </a:cxn>
              </a:cxnLst>
              <a:rect l="T12" t="T13" r="T14" b="T15"/>
              <a:pathLst>
                <a:path w="554" h="1033">
                  <a:moveTo>
                    <a:pt x="282" y="0"/>
                  </a:moveTo>
                  <a:lnTo>
                    <a:pt x="0" y="1033"/>
                  </a:lnTo>
                  <a:lnTo>
                    <a:pt x="554" y="1033"/>
                  </a:lnTo>
                  <a:lnTo>
                    <a:pt x="282" y="0"/>
                  </a:lnTo>
                  <a:close/>
                </a:path>
              </a:pathLst>
            </a:custGeom>
            <a:grpFill/>
            <a:ln w="2">
              <a:solidFill>
                <a:srgbClr val="FFFFFF"/>
              </a:solidFill>
              <a:round/>
              <a:headEnd/>
              <a:tailEnd/>
            </a:ln>
          </p:spPr>
          <p:txBody>
            <a:bodyPr/>
            <a:lstStyle/>
            <a:p>
              <a:pPr eaLnBrk="1" hangingPunct="1">
                <a:defRPr/>
              </a:pPr>
              <a:endParaRPr lang="en-AU"/>
            </a:p>
          </p:txBody>
        </p:sp>
      </p:grpSp>
      <p:sp>
        <p:nvSpPr>
          <p:cNvPr id="3" name="TextBox 2">
            <a:extLst>
              <a:ext uri="{FF2B5EF4-FFF2-40B4-BE49-F238E27FC236}">
                <a16:creationId xmlns:a16="http://schemas.microsoft.com/office/drawing/2014/main" id="{E50FCE5B-A474-B6CC-1FD5-E1716540D94F}"/>
              </a:ext>
            </a:extLst>
          </p:cNvPr>
          <p:cNvSpPr txBox="1"/>
          <p:nvPr/>
        </p:nvSpPr>
        <p:spPr>
          <a:xfrm>
            <a:off x="-158750" y="84138"/>
            <a:ext cx="5313363" cy="708025"/>
          </a:xfrm>
          <a:prstGeom prst="rect">
            <a:avLst/>
          </a:prstGeom>
          <a:noFill/>
        </p:spPr>
        <p:txBody>
          <a:bodyPr anchor="b">
            <a:spAutoFit/>
          </a:bodyPr>
          <a:lstStyle/>
          <a:p>
            <a:pPr algn="ctr" eaLnBrk="1" hangingPunct="1">
              <a:defRPr/>
            </a:pPr>
            <a:r>
              <a:rPr lang="en-GB" sz="4000" dirty="0">
                <a:solidFill>
                  <a:schemeClr val="bg1"/>
                </a:solidFill>
                <a:latin typeface="+mn-lt"/>
                <a:cs typeface="+mn-cs"/>
              </a:rPr>
              <a:t> GBNC </a:t>
            </a:r>
            <a:r>
              <a:rPr lang="en-GB" sz="4000" dirty="0">
                <a:solidFill>
                  <a:schemeClr val="bg1"/>
                </a:solidFill>
                <a:latin typeface="Abadi" panose="020B0604020104020204" pitchFamily="34" charset="0"/>
                <a:cs typeface="+mn-cs"/>
              </a:rPr>
              <a:t>Newsletter</a:t>
            </a:r>
          </a:p>
        </p:txBody>
      </p:sp>
      <p:sp>
        <p:nvSpPr>
          <p:cNvPr id="80" name="TextBox 79">
            <a:extLst>
              <a:ext uri="{FF2B5EF4-FFF2-40B4-BE49-F238E27FC236}">
                <a16:creationId xmlns:a16="http://schemas.microsoft.com/office/drawing/2014/main" id="{F6EBCB99-D886-365D-055C-C815BA6CC56E}"/>
              </a:ext>
            </a:extLst>
          </p:cNvPr>
          <p:cNvSpPr txBox="1"/>
          <p:nvPr/>
        </p:nvSpPr>
        <p:spPr>
          <a:xfrm>
            <a:off x="1498600" y="1006475"/>
            <a:ext cx="2303463" cy="431800"/>
          </a:xfrm>
          <a:prstGeom prst="rect">
            <a:avLst/>
          </a:prstGeom>
          <a:noFill/>
        </p:spPr>
        <p:txBody>
          <a:bodyPr lIns="0" tIns="0" rIns="0" bIns="0">
            <a:spAutoFit/>
          </a:bodyPr>
          <a:lstStyle/>
          <a:p>
            <a:pPr algn="ctr" eaLnBrk="1" hangingPunct="1">
              <a:defRPr/>
            </a:pPr>
            <a:r>
              <a:rPr lang="en-GB" sz="1400" dirty="0">
                <a:solidFill>
                  <a:schemeClr val="bg1"/>
                </a:solidFill>
                <a:latin typeface="Abadi" panose="020B0604020104020204" pitchFamily="34" charset="0"/>
                <a:cs typeface="+mn-cs"/>
              </a:rPr>
              <a:t>Summer</a:t>
            </a:r>
            <a:r>
              <a:rPr lang="en-GB" sz="2800" dirty="0">
                <a:solidFill>
                  <a:schemeClr val="bg1"/>
                </a:solidFill>
                <a:latin typeface="+mn-lt"/>
                <a:cs typeface="+mn-cs"/>
              </a:rPr>
              <a:t> </a:t>
            </a:r>
            <a:r>
              <a:rPr lang="en-GB" sz="1400" dirty="0">
                <a:solidFill>
                  <a:schemeClr val="bg1"/>
                </a:solidFill>
                <a:latin typeface="Abadi" panose="020B0604020104020204" pitchFamily="34" charset="0"/>
                <a:cs typeface="+mn-cs"/>
              </a:rPr>
              <a:t>2023</a:t>
            </a:r>
          </a:p>
        </p:txBody>
      </p:sp>
      <p:sp>
        <p:nvSpPr>
          <p:cNvPr id="31" name="Rectangle 30">
            <a:extLst>
              <a:ext uri="{FF2B5EF4-FFF2-40B4-BE49-F238E27FC236}">
                <a16:creationId xmlns:a16="http://schemas.microsoft.com/office/drawing/2014/main" id="{15382EE4-40A1-3E30-BA0C-864E865BEBFC}"/>
              </a:ext>
            </a:extLst>
          </p:cNvPr>
          <p:cNvSpPr/>
          <p:nvPr/>
        </p:nvSpPr>
        <p:spPr>
          <a:xfrm>
            <a:off x="0" y="9417050"/>
            <a:ext cx="6858000" cy="488950"/>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solidFill>
                  <a:schemeClr val="bg1"/>
                </a:solidFill>
              </a:rPr>
              <a:t>A vibrant organisation growing, building and nurturing our community</a:t>
            </a:r>
          </a:p>
          <a:p>
            <a:pPr defTabSz="985838">
              <a:tabLst>
                <a:tab pos="2957513" algn="ctr"/>
                <a:tab pos="5922963" algn="r"/>
              </a:tabLst>
              <a:defRPr/>
            </a:pPr>
            <a:r>
              <a:rPr lang="en-US" sz="1000" b="1" i="1" dirty="0">
                <a:solidFill>
                  <a:schemeClr val="bg1"/>
                </a:solidFill>
              </a:rPr>
              <a:t>8 Corundum St, Stanthorpe	4681 3777	admin@communitycds.org.au</a:t>
            </a:r>
            <a:r>
              <a:rPr lang="en-US" sz="1400" b="1" i="1" dirty="0">
                <a:solidFill>
                  <a:schemeClr val="bg1"/>
                </a:solidFill>
              </a:rPr>
              <a:t> </a:t>
            </a:r>
            <a:endParaRPr lang="en-AU" sz="1400" dirty="0">
              <a:solidFill>
                <a:schemeClr val="bg1"/>
              </a:solidFill>
            </a:endParaRPr>
          </a:p>
        </p:txBody>
      </p:sp>
      <p:sp>
        <p:nvSpPr>
          <p:cNvPr id="76" name="Rectangle 75">
            <a:extLst>
              <a:ext uri="{FF2B5EF4-FFF2-40B4-BE49-F238E27FC236}">
                <a16:creationId xmlns:a16="http://schemas.microsoft.com/office/drawing/2014/main" id="{6E93C951-3BC5-FB04-CE29-B8920296E4FA}"/>
              </a:ext>
            </a:extLst>
          </p:cNvPr>
          <p:cNvSpPr/>
          <p:nvPr/>
        </p:nvSpPr>
        <p:spPr>
          <a:xfrm>
            <a:off x="2623994" y="1398588"/>
            <a:ext cx="2529030" cy="6938788"/>
          </a:xfrm>
          <a:prstGeom prst="rect">
            <a:avLst/>
          </a:prstGeom>
        </p:spPr>
        <p:txBody>
          <a:bodyPr wrap="square">
            <a:spAutoFit/>
          </a:bodyPr>
          <a:lstStyle/>
          <a:p>
            <a:pPr algn="ctr" eaLnBrk="1" hangingPunct="1">
              <a:defRPr/>
            </a:pPr>
            <a:r>
              <a:rPr lang="en-US" sz="1400" b="1" dirty="0">
                <a:solidFill>
                  <a:srgbClr val="009900"/>
                </a:solidFill>
                <a:latin typeface="Abadi" panose="020B0604020104020204" pitchFamily="34" charset="0"/>
                <a:cs typeface="Arial" charset="0"/>
              </a:rPr>
              <a:t>What’s on monthly at GBNC</a:t>
            </a:r>
          </a:p>
          <a:p>
            <a:pPr algn="ctr" eaLnBrk="1" hangingPunct="1">
              <a:defRPr/>
            </a:pPr>
            <a:endParaRPr lang="en-US" sz="1400" b="1" dirty="0">
              <a:solidFill>
                <a:srgbClr val="009900"/>
              </a:solidFill>
              <a:latin typeface="Abadi" panose="020B0604020104020204" pitchFamily="34" charset="0"/>
              <a:cs typeface="Arial" charset="0"/>
            </a:endParaRPr>
          </a:p>
          <a:p>
            <a:pPr marL="171450" indent="-171450" eaLnBrk="1" hangingPunct="1">
              <a:buFont typeface="Arial" panose="020B0604020202020204" pitchFamily="34" charset="0"/>
              <a:buChar char="•"/>
              <a:defRPr/>
            </a:pPr>
            <a:r>
              <a:rPr lang="en-AU" sz="1200" dirty="0">
                <a:solidFill>
                  <a:prstClr val="black"/>
                </a:solidFill>
                <a:latin typeface="Abadi" panose="020B0604020104020204" pitchFamily="34" charset="0"/>
              </a:rPr>
              <a:t>Rotary Stanthorpe Ageing Well morning tea at Hilton Street every 3</a:t>
            </a:r>
            <a:r>
              <a:rPr lang="en-AU" sz="1200" baseline="30000" dirty="0">
                <a:solidFill>
                  <a:prstClr val="black"/>
                </a:solidFill>
                <a:latin typeface="Abadi" panose="020B0604020104020204" pitchFamily="34" charset="0"/>
              </a:rPr>
              <a:t>rd</a:t>
            </a:r>
            <a:r>
              <a:rPr lang="en-AU" sz="1200" dirty="0">
                <a:solidFill>
                  <a:prstClr val="black"/>
                </a:solidFill>
                <a:latin typeface="Abadi" panose="020B0604020104020204" pitchFamily="34" charset="0"/>
              </a:rPr>
              <a:t> Friday of the month</a:t>
            </a:r>
          </a:p>
          <a:p>
            <a:pPr eaLnBrk="1" hangingPunct="1">
              <a:defRPr/>
            </a:pPr>
            <a:endParaRPr lang="en-AU" sz="1200" dirty="0">
              <a:solidFill>
                <a:prstClr val="black"/>
              </a:solidFill>
              <a:latin typeface="Abadi" panose="020B0604020104020204" pitchFamily="34" charset="0"/>
            </a:endParaRPr>
          </a:p>
          <a:p>
            <a:pPr marL="171450" indent="-171450" eaLnBrk="1" hangingPunct="1">
              <a:buFont typeface="Arial" panose="020B0604020202020204" pitchFamily="34" charset="0"/>
              <a:buChar char="•"/>
              <a:defRPr/>
            </a:pPr>
            <a:r>
              <a:rPr lang="en-AU" sz="1200" dirty="0">
                <a:solidFill>
                  <a:prstClr val="black"/>
                </a:solidFill>
                <a:latin typeface="Abadi" panose="020B0604020104020204" pitchFamily="34" charset="0"/>
              </a:rPr>
              <a:t>Free technology assistance for personal devices 9:00–11:30 Tuesdays. Check with reception for next available date</a:t>
            </a:r>
          </a:p>
          <a:p>
            <a:pPr algn="ctr" eaLnBrk="1" hangingPunct="1">
              <a:defRPr/>
            </a:pPr>
            <a:endParaRPr lang="en-AU" sz="1400" dirty="0">
              <a:solidFill>
                <a:srgbClr val="009900"/>
              </a:solidFill>
              <a:latin typeface="Abadi" panose="020B0604020104020204" pitchFamily="34" charset="0"/>
            </a:endParaRPr>
          </a:p>
          <a:p>
            <a:pPr algn="ctr" eaLnBrk="1" hangingPunct="1">
              <a:defRPr/>
            </a:pPr>
            <a:r>
              <a:rPr lang="en-AU" sz="1400" b="1" dirty="0">
                <a:solidFill>
                  <a:srgbClr val="009900"/>
                </a:solidFill>
                <a:latin typeface="Abadi" panose="020B0604020104020204" pitchFamily="34" charset="0"/>
              </a:rPr>
              <a:t>GBNC Updates</a:t>
            </a:r>
          </a:p>
          <a:p>
            <a:pPr algn="ctr" eaLnBrk="1" hangingPunct="1">
              <a:defRPr/>
            </a:pPr>
            <a:endParaRPr lang="en-AU" sz="1400" dirty="0">
              <a:solidFill>
                <a:srgbClr val="009900"/>
              </a:solidFill>
              <a:latin typeface="Abadi" panose="020B0604020104020204" pitchFamily="34" charset="0"/>
            </a:endParaRPr>
          </a:p>
          <a:p>
            <a:pPr eaLnBrk="1" hangingPunct="1">
              <a:defRPr/>
            </a:pPr>
            <a:r>
              <a:rPr lang="en-US" sz="1200" dirty="0">
                <a:latin typeface="Abadi" panose="020B0604020104020204" pitchFamily="34" charset="0"/>
                <a:cs typeface="Arial" charset="0"/>
              </a:rPr>
              <a:t>GBNC welcomes Debbie </a:t>
            </a:r>
            <a:r>
              <a:rPr lang="en-US" sz="1200" dirty="0" err="1">
                <a:latin typeface="Abadi" panose="020B0604020104020204" pitchFamily="34" charset="0"/>
                <a:cs typeface="Arial" charset="0"/>
              </a:rPr>
              <a:t>Teatoff</a:t>
            </a:r>
            <a:r>
              <a:rPr lang="en-US" sz="1200" dirty="0">
                <a:latin typeface="Abadi" panose="020B0604020104020204" pitchFamily="34" charset="0"/>
                <a:cs typeface="Arial" charset="0"/>
              </a:rPr>
              <a:t> as the Healthy Ageing Program Coordinator who will be working across the Southern Downs.</a:t>
            </a:r>
          </a:p>
          <a:p>
            <a:pPr eaLnBrk="1" hangingPunct="1">
              <a:defRPr/>
            </a:pPr>
            <a:endParaRPr lang="en-US" sz="1200" dirty="0">
              <a:latin typeface="Abadi" panose="020B0604020104020204" pitchFamily="34" charset="0"/>
              <a:cs typeface="Arial" charset="0"/>
            </a:endParaRPr>
          </a:p>
          <a:p>
            <a:pPr eaLnBrk="1" hangingPunct="1">
              <a:defRPr/>
            </a:pPr>
            <a:r>
              <a:rPr lang="en-US" sz="1200" dirty="0">
                <a:latin typeface="Abadi" panose="020B0604020104020204" pitchFamily="34" charset="0"/>
                <a:cs typeface="Arial" charset="0"/>
              </a:rPr>
              <a:t>In November 2023, GBNC held its 36</a:t>
            </a:r>
            <a:r>
              <a:rPr lang="en-US" sz="1200" baseline="30000" dirty="0">
                <a:latin typeface="Abadi" panose="020B0604020104020204" pitchFamily="34" charset="0"/>
                <a:cs typeface="Arial" charset="0"/>
              </a:rPr>
              <a:t>th</a:t>
            </a:r>
            <a:r>
              <a:rPr lang="en-US" sz="1200" dirty="0">
                <a:latin typeface="Abadi" panose="020B0604020104020204" pitchFamily="34" charset="0"/>
                <a:cs typeface="Arial" charset="0"/>
              </a:rPr>
              <a:t> AGM.  All members of the exiting committee were re-elected unopposed.  We welcome for another year their caring and careful stewardship of GBNC.</a:t>
            </a:r>
          </a:p>
          <a:p>
            <a:pPr eaLnBrk="1" hangingPunct="1">
              <a:defRPr/>
            </a:pPr>
            <a:endParaRPr lang="en-US" sz="1200" dirty="0">
              <a:latin typeface="Abadi" panose="020B0604020104020204" pitchFamily="34" charset="0"/>
              <a:cs typeface="Arial" charset="0"/>
            </a:endParaRPr>
          </a:p>
          <a:p>
            <a:pPr eaLnBrk="1" hangingPunct="1">
              <a:defRPr/>
            </a:pPr>
            <a:r>
              <a:rPr lang="en-US" sz="1200" dirty="0">
                <a:latin typeface="Abadi" panose="020B0604020104020204" pitchFamily="34" charset="0"/>
                <a:cs typeface="Arial" charset="0"/>
              </a:rPr>
              <a:t>GBNC is currently in negotiations with the Dept of Communities about playing a role in the post-fire recovery of the Wallangarra and Dalveen communities.  Stay tuned via facebook as negotiations are confirmed.</a:t>
            </a:r>
          </a:p>
          <a:p>
            <a:pPr eaLnBrk="1" hangingPunct="1">
              <a:defRPr/>
            </a:pPr>
            <a:endParaRPr lang="en-US" sz="1200" dirty="0">
              <a:latin typeface="Abadi" panose="020B0604020104020204" pitchFamily="34" charset="0"/>
              <a:cs typeface="Arial" charset="0"/>
            </a:endParaRPr>
          </a:p>
          <a:p>
            <a:pPr eaLnBrk="1" hangingPunct="1">
              <a:defRPr/>
            </a:pPr>
            <a:endParaRPr lang="en-US" sz="1200" b="1" dirty="0">
              <a:solidFill>
                <a:srgbClr val="0000FF"/>
              </a:solidFill>
              <a:latin typeface="Abadi" panose="020B0604020104020204" pitchFamily="34" charset="0"/>
              <a:cs typeface="Arial" charset="0"/>
            </a:endParaRPr>
          </a:p>
          <a:p>
            <a:pPr eaLnBrk="1" hangingPunct="1">
              <a:defRPr/>
            </a:pPr>
            <a:endParaRPr lang="en-US" sz="1200" dirty="0">
              <a:latin typeface="Abadi" panose="020B0604020104020204" pitchFamily="34" charset="0"/>
              <a:cs typeface="Arial" charset="0"/>
            </a:endParaRPr>
          </a:p>
        </p:txBody>
      </p:sp>
      <p:sp>
        <p:nvSpPr>
          <p:cNvPr id="75" name="TextBox 74">
            <a:extLst>
              <a:ext uri="{FF2B5EF4-FFF2-40B4-BE49-F238E27FC236}">
                <a16:creationId xmlns:a16="http://schemas.microsoft.com/office/drawing/2014/main" id="{C8716E32-C6E2-404B-3171-9FEFF78145D7}"/>
              </a:ext>
            </a:extLst>
          </p:cNvPr>
          <p:cNvSpPr txBox="1"/>
          <p:nvPr/>
        </p:nvSpPr>
        <p:spPr>
          <a:xfrm>
            <a:off x="66674" y="1373188"/>
            <a:ext cx="2557320" cy="7881946"/>
          </a:xfrm>
          <a:prstGeom prst="rect">
            <a:avLst/>
          </a:prstGeom>
          <a:noFill/>
        </p:spPr>
        <p:txBody>
          <a:bodyPr/>
          <a:lstStyle/>
          <a:p>
            <a:pPr algn="ctr" eaLnBrk="1" hangingPunct="1">
              <a:defRPr/>
            </a:pPr>
            <a:r>
              <a:rPr lang="en-US" sz="1400" b="1" dirty="0">
                <a:solidFill>
                  <a:srgbClr val="009900"/>
                </a:solidFill>
                <a:latin typeface="Abadi" panose="020B0604020104020204" pitchFamily="34" charset="0"/>
                <a:cs typeface="Arial" charset="0"/>
              </a:rPr>
              <a:t>What’s on weekly at GBNC</a:t>
            </a:r>
          </a:p>
          <a:p>
            <a:pPr>
              <a:defRPr/>
            </a:pPr>
            <a:endParaRPr lang="en-AU" sz="1200" dirty="0">
              <a:solidFill>
                <a:srgbClr val="009900"/>
              </a:solidFill>
              <a:latin typeface="Abadi" panose="020B0604020104020204" pitchFamily="34" charset="0"/>
              <a:cs typeface="Cavolini" panose="020B0502040204020203" pitchFamily="66" charset="0"/>
            </a:endParaRPr>
          </a:p>
          <a:p>
            <a:pPr>
              <a:defRPr/>
            </a:pPr>
            <a:r>
              <a:rPr lang="en-AU" sz="1200" dirty="0">
                <a:solidFill>
                  <a:srgbClr val="009900"/>
                </a:solidFill>
                <a:latin typeface="Abadi" panose="020B0604020104020204" pitchFamily="34" charset="0"/>
                <a:cs typeface="Cavolini" panose="020B0502040204020203" pitchFamily="66" charset="0"/>
              </a:rPr>
              <a:t>Mondays</a:t>
            </a:r>
          </a:p>
          <a:p>
            <a:pPr marL="171450" indent="-171450">
              <a:buFont typeface="Arial" panose="020B0604020202020204" pitchFamily="34" charset="0"/>
              <a:buChar char="•"/>
              <a:defRPr/>
            </a:pPr>
            <a:r>
              <a:rPr lang="en-AU" sz="1200" dirty="0">
                <a:solidFill>
                  <a:prstClr val="black"/>
                </a:solidFill>
                <a:latin typeface="Abadi" panose="020B0604020104020204" pitchFamily="34" charset="0"/>
              </a:rPr>
              <a:t>Kids Korner Childcare</a:t>
            </a:r>
          </a:p>
          <a:p>
            <a:pPr marL="171450" indent="-171450">
              <a:buFont typeface="Arial" panose="020B0604020202020204" pitchFamily="34" charset="0"/>
              <a:buChar char="•"/>
              <a:defRPr/>
            </a:pPr>
            <a:r>
              <a:rPr lang="en-AU" sz="1200" dirty="0">
                <a:solidFill>
                  <a:prstClr val="black"/>
                </a:solidFill>
                <a:latin typeface="Abadi" panose="020B0604020104020204" pitchFamily="34" charset="0"/>
              </a:rPr>
              <a:t>GBNC Client appointments</a:t>
            </a:r>
          </a:p>
          <a:p>
            <a:pPr marL="171450" indent="-171450">
              <a:buFont typeface="Arial" panose="020B0604020202020204" pitchFamily="34" charset="0"/>
              <a:buChar char="•"/>
              <a:defRPr/>
            </a:pPr>
            <a:r>
              <a:rPr lang="en-AU" sz="1200" dirty="0">
                <a:solidFill>
                  <a:prstClr val="black"/>
                </a:solidFill>
                <a:latin typeface="Abadi" panose="020B0604020104020204" pitchFamily="34" charset="0"/>
              </a:rPr>
              <a:t>Brick Club - Thulimbah school – term-time only</a:t>
            </a:r>
          </a:p>
          <a:p>
            <a:pPr marL="171450" indent="-171450">
              <a:buFont typeface="Arial" panose="020B0604020202020204" pitchFamily="34" charset="0"/>
              <a:buChar char="•"/>
              <a:defRPr/>
            </a:pPr>
            <a:r>
              <a:rPr lang="en-AU" sz="1100" dirty="0">
                <a:solidFill>
                  <a:prstClr val="black"/>
                </a:solidFill>
                <a:latin typeface="Abadi" panose="020B0604020104020204" pitchFamily="34" charset="0"/>
              </a:rPr>
              <a:t>Emergency Relief 9am–12noon </a:t>
            </a:r>
          </a:p>
          <a:p>
            <a:pPr marL="171450" indent="-171450">
              <a:buFont typeface="Arial" panose="020B0604020202020204" pitchFamily="34" charset="0"/>
              <a:buChar char="•"/>
              <a:defRPr/>
            </a:pPr>
            <a:r>
              <a:rPr lang="en-AU" sz="1200" dirty="0">
                <a:solidFill>
                  <a:prstClr val="black"/>
                </a:solidFill>
                <a:latin typeface="Abadi" panose="020B0604020104020204" pitchFamily="34" charset="0"/>
              </a:rPr>
              <a:t>Interact club at Hilton Street 2</a:t>
            </a:r>
            <a:r>
              <a:rPr lang="en-AU" sz="1200" baseline="30000" dirty="0">
                <a:solidFill>
                  <a:prstClr val="black"/>
                </a:solidFill>
                <a:latin typeface="Abadi" panose="020B0604020104020204" pitchFamily="34" charset="0"/>
              </a:rPr>
              <a:t>nd</a:t>
            </a:r>
            <a:r>
              <a:rPr lang="en-AU" sz="1200" dirty="0">
                <a:solidFill>
                  <a:prstClr val="black"/>
                </a:solidFill>
                <a:latin typeface="Abadi" panose="020B0604020104020204" pitchFamily="34" charset="0"/>
              </a:rPr>
              <a:t> &amp; 4</a:t>
            </a:r>
            <a:r>
              <a:rPr lang="en-AU" sz="1200" baseline="30000" dirty="0">
                <a:solidFill>
                  <a:prstClr val="black"/>
                </a:solidFill>
                <a:latin typeface="Abadi" panose="020B0604020104020204" pitchFamily="34" charset="0"/>
              </a:rPr>
              <a:t>th</a:t>
            </a:r>
            <a:r>
              <a:rPr lang="en-AU" sz="1200" dirty="0">
                <a:solidFill>
                  <a:prstClr val="black"/>
                </a:solidFill>
                <a:latin typeface="Abadi" panose="020B0604020104020204" pitchFamily="34" charset="0"/>
              </a:rPr>
              <a:t> weeks of month</a:t>
            </a:r>
          </a:p>
          <a:p>
            <a:pPr marL="171450" indent="-171450">
              <a:buFont typeface="Arial" panose="020B0604020202020204" pitchFamily="34" charset="0"/>
              <a:buChar char="•"/>
              <a:defRPr/>
            </a:pPr>
            <a:r>
              <a:rPr lang="en-AU" sz="1200" dirty="0" err="1">
                <a:solidFill>
                  <a:prstClr val="black"/>
                </a:solidFill>
                <a:latin typeface="Abadi" panose="020B0604020104020204" pitchFamily="34" charset="0"/>
              </a:rPr>
              <a:t>Homeschoolers</a:t>
            </a:r>
            <a:r>
              <a:rPr lang="en-AU" sz="1200" dirty="0">
                <a:solidFill>
                  <a:prstClr val="black"/>
                </a:solidFill>
                <a:latin typeface="Abadi" panose="020B0604020104020204" pitchFamily="34" charset="0"/>
              </a:rPr>
              <a:t> at Hilton St</a:t>
            </a:r>
          </a:p>
          <a:p>
            <a:pPr marL="171450" indent="-171450">
              <a:buFont typeface="Arial" panose="020B0604020202020204" pitchFamily="34" charset="0"/>
              <a:buChar char="•"/>
              <a:defRPr/>
            </a:pPr>
            <a:r>
              <a:rPr lang="en-AU" sz="1200" dirty="0">
                <a:solidFill>
                  <a:prstClr val="black"/>
                </a:solidFill>
                <a:latin typeface="Abadi" panose="020B0604020104020204" pitchFamily="34" charset="0"/>
              </a:rPr>
              <a:t>Youth Pride group 12-21yrs mthly</a:t>
            </a:r>
          </a:p>
          <a:p>
            <a:pPr>
              <a:defRPr/>
            </a:pPr>
            <a:endParaRPr lang="en-AU" sz="1100" dirty="0">
              <a:solidFill>
                <a:prstClr val="black"/>
              </a:solidFill>
              <a:latin typeface="Abadi" panose="020B0604020104020204" pitchFamily="34" charset="0"/>
              <a:cs typeface="Cavolini" panose="03000502040302020204" pitchFamily="66" charset="0"/>
            </a:endParaRPr>
          </a:p>
          <a:p>
            <a:pPr>
              <a:defRPr/>
            </a:pPr>
            <a:r>
              <a:rPr lang="en-AU" sz="1200" dirty="0">
                <a:solidFill>
                  <a:srgbClr val="009900"/>
                </a:solidFill>
                <a:latin typeface="Abadi" panose="020B0604020104020204" pitchFamily="34" charset="0"/>
                <a:cs typeface="Cavolini" panose="03000502040302020204" pitchFamily="66" charset="0"/>
              </a:rPr>
              <a:t>Tuesdays</a:t>
            </a:r>
          </a:p>
          <a:p>
            <a:pPr marL="171450" indent="-171450">
              <a:buFont typeface="Arial" panose="020B0604020202020204" pitchFamily="34" charset="0"/>
              <a:buChar char="•"/>
              <a:defRPr/>
            </a:pPr>
            <a:r>
              <a:rPr lang="en-AU" sz="1200" dirty="0">
                <a:solidFill>
                  <a:prstClr val="black"/>
                </a:solidFill>
                <a:latin typeface="Abadi" panose="020B0604020104020204" pitchFamily="34" charset="0"/>
              </a:rPr>
              <a:t>Playgroup for kids aged 0-5</a:t>
            </a:r>
          </a:p>
          <a:p>
            <a:pPr marL="171450" indent="-171450">
              <a:buFont typeface="Arial" panose="020B0604020202020204" pitchFamily="34" charset="0"/>
              <a:buChar char="•"/>
              <a:defRPr/>
            </a:pPr>
            <a:r>
              <a:rPr lang="en-AU" sz="1200" dirty="0">
                <a:solidFill>
                  <a:prstClr val="black"/>
                </a:solidFill>
                <a:latin typeface="Abadi" panose="020B0604020104020204" pitchFamily="34" charset="0"/>
              </a:rPr>
              <a:t>Hippy (Home Interaction Program for Parents and Youngsters) for kids aged 4-5 years</a:t>
            </a:r>
          </a:p>
          <a:p>
            <a:pPr>
              <a:spcBef>
                <a:spcPts val="1000"/>
              </a:spcBef>
              <a:defRPr/>
            </a:pPr>
            <a:r>
              <a:rPr lang="en-AU" sz="1200" dirty="0">
                <a:solidFill>
                  <a:srgbClr val="009900"/>
                </a:solidFill>
                <a:latin typeface="Abadi" panose="020B0604020104020204" pitchFamily="34" charset="0"/>
                <a:cs typeface="Cavolini" panose="03000502040302020204" pitchFamily="66" charset="0"/>
              </a:rPr>
              <a:t>Wednesdays</a:t>
            </a:r>
          </a:p>
          <a:p>
            <a:pPr marL="171450" indent="-171450">
              <a:buFont typeface="Arial" panose="020B0604020202020204" pitchFamily="34" charset="0"/>
              <a:buChar char="•"/>
              <a:defRPr/>
            </a:pPr>
            <a:r>
              <a:rPr lang="en-AU" sz="1200" dirty="0">
                <a:solidFill>
                  <a:prstClr val="black"/>
                </a:solidFill>
                <a:latin typeface="Abadi" panose="020B0604020104020204" pitchFamily="34" charset="0"/>
              </a:rPr>
              <a:t>Board games for youth - mthly</a:t>
            </a:r>
          </a:p>
          <a:p>
            <a:pPr marL="171450" indent="-171450">
              <a:buFont typeface="Arial" panose="020B0604020202020204" pitchFamily="34" charset="0"/>
              <a:buChar char="•"/>
              <a:defRPr/>
            </a:pPr>
            <a:r>
              <a:rPr lang="en-AU" sz="1200" dirty="0">
                <a:solidFill>
                  <a:prstClr val="black"/>
                </a:solidFill>
                <a:latin typeface="Abadi" panose="020B0604020104020204" pitchFamily="34" charset="0"/>
              </a:rPr>
              <a:t>Kids Korner childcare</a:t>
            </a:r>
          </a:p>
          <a:p>
            <a:pPr marL="171450" indent="-171450">
              <a:buFont typeface="Arial" panose="020B0604020202020204" pitchFamily="34" charset="0"/>
              <a:buChar char="•"/>
              <a:defRPr/>
            </a:pPr>
            <a:r>
              <a:rPr lang="en-AU" sz="1200" dirty="0">
                <a:solidFill>
                  <a:prstClr val="black"/>
                </a:solidFill>
                <a:latin typeface="Abadi" panose="020B0604020104020204" pitchFamily="34" charset="0"/>
              </a:rPr>
              <a:t>Catholic Care kids/family counselling fortnightly</a:t>
            </a:r>
          </a:p>
          <a:p>
            <a:pPr marL="171450" indent="-171450">
              <a:buFont typeface="Arial" panose="020B0604020202020204" pitchFamily="34" charset="0"/>
              <a:buChar char="•"/>
              <a:defRPr/>
            </a:pPr>
            <a:r>
              <a:rPr lang="en-AU" sz="1200" dirty="0">
                <a:solidFill>
                  <a:prstClr val="black"/>
                </a:solidFill>
                <a:latin typeface="Abadi" panose="020B0604020104020204" pitchFamily="34" charset="0"/>
              </a:rPr>
              <a:t>Baby &amp; Me 9:30–11:00 – 5 sessions during school terms</a:t>
            </a:r>
          </a:p>
          <a:p>
            <a:pPr marL="171450" indent="-171450">
              <a:buFont typeface="Arial" panose="020B0604020202020204" pitchFamily="34" charset="0"/>
              <a:buChar char="•"/>
              <a:defRPr/>
            </a:pPr>
            <a:r>
              <a:rPr lang="en-US" sz="1200" dirty="0">
                <a:solidFill>
                  <a:prstClr val="black"/>
                </a:solidFill>
                <a:latin typeface="Abadi" panose="020B0604020104020204" pitchFamily="34" charset="0"/>
              </a:rPr>
              <a:t>Music time- fortnightly - </a:t>
            </a:r>
            <a:r>
              <a:rPr lang="en-US" sz="900" dirty="0">
                <a:solidFill>
                  <a:prstClr val="black"/>
                </a:solidFill>
                <a:latin typeface="Abadi" panose="020B0604020104020204" pitchFamily="34" charset="0"/>
              </a:rPr>
              <a:t>0-3yrs 9.30-10.00am and 4-6years 10.15-10.45am </a:t>
            </a:r>
          </a:p>
          <a:p>
            <a:pPr marL="171450" indent="-171450">
              <a:buFont typeface="Arial" panose="020B0604020202020204" pitchFamily="34" charset="0"/>
              <a:buChar char="•"/>
              <a:defRPr/>
            </a:pPr>
            <a:endParaRPr lang="en-AU" sz="900" dirty="0">
              <a:solidFill>
                <a:prstClr val="black"/>
              </a:solidFill>
              <a:latin typeface="Abadi" panose="020B0604020104020204" pitchFamily="34" charset="0"/>
            </a:endParaRPr>
          </a:p>
          <a:p>
            <a:pPr>
              <a:spcBef>
                <a:spcPts val="1000"/>
              </a:spcBef>
              <a:defRPr/>
            </a:pPr>
            <a:r>
              <a:rPr lang="en-AU" sz="1200" dirty="0">
                <a:solidFill>
                  <a:srgbClr val="009900"/>
                </a:solidFill>
                <a:latin typeface="Abadi" panose="020B0604020104020204" pitchFamily="34" charset="0"/>
                <a:cs typeface="Cavolini" panose="03000502040302020204" pitchFamily="66" charset="0"/>
              </a:rPr>
              <a:t>Thursdays</a:t>
            </a:r>
          </a:p>
          <a:p>
            <a:pPr marL="171450" indent="-171450">
              <a:buFont typeface="Arial" panose="020B0604020202020204" pitchFamily="34" charset="0"/>
              <a:buChar char="•"/>
              <a:defRPr/>
            </a:pPr>
            <a:r>
              <a:rPr lang="en-AU" sz="1200" dirty="0">
                <a:solidFill>
                  <a:prstClr val="black"/>
                </a:solidFill>
                <a:latin typeface="Abadi" panose="020B0604020104020204" pitchFamily="34" charset="0"/>
              </a:rPr>
              <a:t>Foodsupport 10 -11am</a:t>
            </a:r>
          </a:p>
          <a:p>
            <a:pPr marL="171450" indent="-171450">
              <a:buFont typeface="Arial" panose="020B0604020202020204" pitchFamily="34" charset="0"/>
              <a:buChar char="•"/>
              <a:defRPr/>
            </a:pPr>
            <a:r>
              <a:rPr lang="en-AU" sz="1200" dirty="0">
                <a:solidFill>
                  <a:prstClr val="black"/>
                </a:solidFill>
                <a:latin typeface="Abadi" panose="020B0604020104020204" pitchFamily="34" charset="0"/>
              </a:rPr>
              <a:t>Sensory playgroup for babies aged 0–5 months</a:t>
            </a:r>
          </a:p>
          <a:p>
            <a:pPr>
              <a:spcBef>
                <a:spcPts val="1000"/>
              </a:spcBef>
              <a:defRPr/>
            </a:pPr>
            <a:r>
              <a:rPr lang="en-AU" sz="1200" dirty="0">
                <a:solidFill>
                  <a:srgbClr val="009900"/>
                </a:solidFill>
                <a:latin typeface="Abadi" panose="020B0604020104020204" pitchFamily="34" charset="0"/>
                <a:cs typeface="Cavolini" panose="03000502040302020204" pitchFamily="66" charset="0"/>
              </a:rPr>
              <a:t>Fridays</a:t>
            </a:r>
          </a:p>
          <a:p>
            <a:pPr marL="171450" indent="-171450" eaLnBrk="1" hangingPunct="1">
              <a:buFont typeface="Arial" panose="020B0604020202020204" pitchFamily="34" charset="0"/>
              <a:buChar char="•"/>
              <a:defRPr/>
            </a:pPr>
            <a:r>
              <a:rPr lang="en-AU" sz="1200" dirty="0">
                <a:solidFill>
                  <a:prstClr val="black"/>
                </a:solidFill>
                <a:latin typeface="Abadi" panose="020B0604020104020204" pitchFamily="34" charset="0"/>
              </a:rPr>
              <a:t>Playgroup at Dalveen State School - term-time only</a:t>
            </a:r>
          </a:p>
          <a:p>
            <a:pPr marL="171450" indent="-171450" eaLnBrk="1" hangingPunct="1">
              <a:buFont typeface="Arial" panose="020B0604020202020204" pitchFamily="34" charset="0"/>
              <a:buChar char="•"/>
              <a:defRPr/>
            </a:pPr>
            <a:r>
              <a:rPr lang="en-AU" sz="1200" dirty="0">
                <a:solidFill>
                  <a:prstClr val="black"/>
                </a:solidFill>
                <a:latin typeface="Abadi" panose="020B0604020104020204" pitchFamily="34" charset="0"/>
              </a:rPr>
              <a:t>Kids Korner childcare</a:t>
            </a:r>
          </a:p>
          <a:p>
            <a:pPr marL="171450" indent="-171450" eaLnBrk="1" hangingPunct="1">
              <a:buFont typeface="Arial" panose="020B0604020202020204" pitchFamily="34" charset="0"/>
              <a:buChar char="•"/>
              <a:defRPr/>
            </a:pPr>
            <a:r>
              <a:rPr lang="en-AU" sz="1200" dirty="0">
                <a:solidFill>
                  <a:prstClr val="black"/>
                </a:solidFill>
                <a:latin typeface="Abadi" panose="020B0604020104020204" pitchFamily="34" charset="0"/>
              </a:rPr>
              <a:t>GBNC Counselling</a:t>
            </a:r>
          </a:p>
          <a:p>
            <a:pPr eaLnBrk="1" hangingPunct="1">
              <a:spcBef>
                <a:spcPts val="1000"/>
              </a:spcBef>
              <a:defRPr/>
            </a:pPr>
            <a:r>
              <a:rPr lang="en-AU" sz="1200" dirty="0">
                <a:solidFill>
                  <a:srgbClr val="009900"/>
                </a:solidFill>
                <a:latin typeface="Abadi" panose="020B0604020104020204" pitchFamily="34" charset="0"/>
                <a:cs typeface="Cavolini" panose="03000502040302020204" pitchFamily="66" charset="0"/>
              </a:rPr>
              <a:t>Sundays</a:t>
            </a:r>
          </a:p>
          <a:p>
            <a:pPr marL="171450" indent="-171450" eaLnBrk="1" hangingPunct="1">
              <a:buFont typeface="Arial" panose="020B0604020202020204" pitchFamily="34" charset="0"/>
              <a:buChar char="•"/>
              <a:defRPr/>
            </a:pPr>
            <a:r>
              <a:rPr lang="en-AU" sz="1200" dirty="0">
                <a:solidFill>
                  <a:prstClr val="black"/>
                </a:solidFill>
                <a:latin typeface="Abadi" panose="020B0604020104020204" pitchFamily="34" charset="0"/>
              </a:rPr>
              <a:t>2</a:t>
            </a:r>
            <a:r>
              <a:rPr lang="en-AU" sz="1200" baseline="30000" dirty="0">
                <a:solidFill>
                  <a:prstClr val="black"/>
                </a:solidFill>
                <a:latin typeface="Abadi" panose="020B0604020104020204" pitchFamily="34" charset="0"/>
              </a:rPr>
              <a:t>nd</a:t>
            </a:r>
            <a:r>
              <a:rPr lang="en-AU" sz="1200" dirty="0">
                <a:solidFill>
                  <a:prstClr val="black"/>
                </a:solidFill>
                <a:latin typeface="Abadi" panose="020B0604020104020204" pitchFamily="34" charset="0"/>
              </a:rPr>
              <a:t>  Sunday Quart Pot Quilters</a:t>
            </a:r>
          </a:p>
          <a:p>
            <a:pPr marL="171450" indent="-171450" eaLnBrk="1" hangingPunct="1">
              <a:buFont typeface="Arial" panose="020B0604020202020204" pitchFamily="34" charset="0"/>
              <a:buChar char="•"/>
              <a:defRPr/>
            </a:pPr>
            <a:endParaRPr lang="en-AU" sz="1100" dirty="0">
              <a:solidFill>
                <a:prstClr val="black"/>
              </a:solidFill>
            </a:endParaRPr>
          </a:p>
          <a:p>
            <a:pPr marL="171450" indent="-171450" eaLnBrk="1" hangingPunct="1">
              <a:buFont typeface="Arial" panose="020B0604020202020204" pitchFamily="34" charset="0"/>
              <a:buChar char="•"/>
              <a:defRPr/>
            </a:pPr>
            <a:endParaRPr lang="en-AU" sz="1100" dirty="0">
              <a:solidFill>
                <a:prstClr val="black"/>
              </a:solidFill>
            </a:endParaRPr>
          </a:p>
          <a:p>
            <a:pPr eaLnBrk="1" hangingPunct="1">
              <a:defRPr/>
            </a:pPr>
            <a:endParaRPr lang="en-AU" sz="1100" dirty="0">
              <a:solidFill>
                <a:prstClr val="black"/>
              </a:solidFill>
            </a:endParaRPr>
          </a:p>
          <a:p>
            <a:pPr marL="171450" indent="-171450" eaLnBrk="1" hangingPunct="1">
              <a:buFont typeface="Arial" panose="020B0604020202020204" pitchFamily="34" charset="0"/>
              <a:buChar char="•"/>
              <a:defRPr/>
            </a:pPr>
            <a:endParaRPr lang="en-AU" sz="1100" dirty="0">
              <a:solidFill>
                <a:prstClr val="black"/>
              </a:solidFill>
              <a:latin typeface="+mn-lt"/>
              <a:cs typeface="Arial" charset="0"/>
            </a:endParaRPr>
          </a:p>
          <a:p>
            <a:pPr eaLnBrk="1" hangingPunct="1">
              <a:defRPr/>
            </a:pPr>
            <a:endParaRPr lang="en-AU" sz="1100" dirty="0">
              <a:solidFill>
                <a:prstClr val="black"/>
              </a:solidFill>
              <a:latin typeface="+mn-lt"/>
              <a:cs typeface="Arial" charset="0"/>
            </a:endParaRPr>
          </a:p>
          <a:p>
            <a:pPr eaLnBrk="1" hangingPunct="1">
              <a:defRPr/>
            </a:pPr>
            <a:endParaRPr lang="en-AU" sz="1100" dirty="0">
              <a:solidFill>
                <a:prstClr val="black"/>
              </a:solidFill>
              <a:latin typeface="+mn-lt"/>
              <a:cs typeface="Arial" charset="0"/>
            </a:endParaRPr>
          </a:p>
          <a:p>
            <a:pPr algn="ctr" eaLnBrk="1" hangingPunct="1">
              <a:defRPr/>
            </a:pPr>
            <a:endParaRPr lang="en-US" sz="1100" b="1" i="1" dirty="0">
              <a:solidFill>
                <a:srgbClr val="336600"/>
              </a:solidFill>
              <a:latin typeface="Arial" charset="0"/>
              <a:cs typeface="Arial" charset="0"/>
            </a:endParaRPr>
          </a:p>
          <a:p>
            <a:pPr eaLnBrk="1" hangingPunct="1">
              <a:defRPr/>
            </a:pPr>
            <a:r>
              <a:rPr lang="en-AU" sz="1100" i="1" strike="sngStrike" dirty="0">
                <a:solidFill>
                  <a:prstClr val="black"/>
                </a:solidFill>
                <a:latin typeface="Calibri"/>
              </a:rPr>
              <a:t> </a:t>
            </a:r>
          </a:p>
        </p:txBody>
      </p:sp>
      <p:pic>
        <p:nvPicPr>
          <p:cNvPr id="5130" name="Picture 4" descr="Diagram&#10;&#10;Description automatically generated">
            <a:extLst>
              <a:ext uri="{FF2B5EF4-FFF2-40B4-BE49-F238E27FC236}">
                <a16:creationId xmlns:a16="http://schemas.microsoft.com/office/drawing/2014/main" id="{BE90E1C0-5E8A-FD78-E8DE-CDD5336094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84900" y="9223126"/>
            <a:ext cx="666197" cy="63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8">
            <a:extLst>
              <a:ext uri="{FF2B5EF4-FFF2-40B4-BE49-F238E27FC236}">
                <a16:creationId xmlns:a16="http://schemas.microsoft.com/office/drawing/2014/main" id="{A7727366-A61C-8300-832C-C4AFA322687B}"/>
              </a:ext>
            </a:extLst>
          </p:cNvPr>
          <p:cNvSpPr/>
          <p:nvPr/>
        </p:nvSpPr>
        <p:spPr>
          <a:xfrm>
            <a:off x="5283200" y="1465263"/>
            <a:ext cx="1522413" cy="1616075"/>
          </a:xfrm>
          <a:prstGeom prst="rect">
            <a:avLst/>
          </a:prstGeom>
        </p:spPr>
        <p:txBody>
          <a:bodyPr>
            <a:spAutoFit/>
          </a:bodyPr>
          <a:lstStyle/>
          <a:p>
            <a:pPr algn="ctr" eaLnBrk="1" hangingPunct="1">
              <a:defRPr/>
            </a:pPr>
            <a:r>
              <a:rPr lang="en-US" sz="1600" b="1" dirty="0">
                <a:solidFill>
                  <a:schemeClr val="bg1"/>
                </a:solidFill>
                <a:latin typeface="Abadi" panose="020B0604020104020204" pitchFamily="34" charset="0"/>
                <a:cs typeface="Arial" charset="0"/>
              </a:rPr>
              <a:t>Partner Agencies</a:t>
            </a:r>
          </a:p>
          <a:p>
            <a:pPr algn="ctr" eaLnBrk="1" hangingPunct="1">
              <a:defRPr/>
            </a:pPr>
            <a:endParaRPr lang="en-US" sz="1400" b="1" i="1" dirty="0">
              <a:solidFill>
                <a:schemeClr val="bg1"/>
              </a:solidFill>
              <a:latin typeface="+mn-lt"/>
              <a:cs typeface="Arial" charset="0"/>
            </a:endParaRPr>
          </a:p>
          <a:p>
            <a:pPr algn="ctr" eaLnBrk="1" hangingPunct="1">
              <a:defRPr/>
            </a:pPr>
            <a:endParaRPr lang="en-US" sz="1400" b="1" i="1" dirty="0">
              <a:solidFill>
                <a:schemeClr val="bg1"/>
              </a:solidFill>
              <a:latin typeface="+mn-lt"/>
              <a:cs typeface="Arial" charset="0"/>
            </a:endParaRPr>
          </a:p>
          <a:p>
            <a:pPr algn="ctr" eaLnBrk="1" hangingPunct="1">
              <a:defRPr/>
            </a:pPr>
            <a:endParaRPr lang="en-US" sz="1400" b="1" i="1" dirty="0">
              <a:solidFill>
                <a:schemeClr val="bg1"/>
              </a:solidFill>
              <a:latin typeface="+mn-lt"/>
              <a:cs typeface="Arial" charset="0"/>
            </a:endParaRPr>
          </a:p>
          <a:p>
            <a:pPr algn="ctr" eaLnBrk="1" hangingPunct="1">
              <a:defRPr/>
            </a:pPr>
            <a:endParaRPr lang="en-US" sz="1400" b="1" i="1" dirty="0">
              <a:solidFill>
                <a:schemeClr val="bg1"/>
              </a:solidFill>
              <a:latin typeface="+mn-lt"/>
              <a:cs typeface="Arial" charset="0"/>
            </a:endParaRPr>
          </a:p>
          <a:p>
            <a:pPr algn="ctr" eaLnBrk="1" hangingPunct="1">
              <a:defRPr/>
            </a:pPr>
            <a:endParaRPr lang="en-US" sz="1100" dirty="0">
              <a:solidFill>
                <a:schemeClr val="bg1"/>
              </a:solidFill>
              <a:latin typeface="+mn-lt"/>
              <a:cs typeface="Arial" charset="0"/>
            </a:endParaRPr>
          </a:p>
        </p:txBody>
      </p:sp>
      <p:pic>
        <p:nvPicPr>
          <p:cNvPr id="5132" name="Picture 14" descr="Catholic Care Social Services">
            <a:extLst>
              <a:ext uri="{FF2B5EF4-FFF2-40B4-BE49-F238E27FC236}">
                <a16:creationId xmlns:a16="http://schemas.microsoft.com/office/drawing/2014/main" id="{F315A161-B554-758F-2C54-D69739B6E78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89588" y="2176463"/>
            <a:ext cx="909637" cy="871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3" name="Picture 16">
            <a:extLst>
              <a:ext uri="{FF2B5EF4-FFF2-40B4-BE49-F238E27FC236}">
                <a16:creationId xmlns:a16="http://schemas.microsoft.com/office/drawing/2014/main" id="{6E9FB4BB-8BC1-2621-2F63-A18EC3B527B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4788" y="3101975"/>
            <a:ext cx="1420812"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5" name="Picture 6" descr="A sign in front of a building&#10;&#10;Description automatically generated with medium confidence">
            <a:extLst>
              <a:ext uri="{FF2B5EF4-FFF2-40B4-BE49-F238E27FC236}">
                <a16:creationId xmlns:a16="http://schemas.microsoft.com/office/drawing/2014/main" id="{39F1E3E5-8F8D-65E9-1A37-2D57F2188AE8}"/>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195888" y="-6350"/>
            <a:ext cx="1662112"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36" name="TextBox 19">
            <a:extLst>
              <a:ext uri="{FF2B5EF4-FFF2-40B4-BE49-F238E27FC236}">
                <a16:creationId xmlns:a16="http://schemas.microsoft.com/office/drawing/2014/main" id="{DCB431AE-AA70-678C-AF30-907F07E7110E}"/>
              </a:ext>
            </a:extLst>
          </p:cNvPr>
          <p:cNvSpPr txBox="1">
            <a:spLocks noChangeArrowheads="1"/>
          </p:cNvSpPr>
          <p:nvPr/>
        </p:nvSpPr>
        <p:spPr bwMode="auto">
          <a:xfrm>
            <a:off x="798513" y="692150"/>
            <a:ext cx="37004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2400">
                <a:solidFill>
                  <a:schemeClr val="bg1"/>
                </a:solidFill>
                <a:latin typeface="Abadi" panose="020B0604020104020204" pitchFamily="34" charset="0"/>
              </a:rPr>
              <a:t>What’s happening at GBNC</a:t>
            </a:r>
            <a:endParaRPr lang="en-AU" altLang="en-US" sz="2400">
              <a:solidFill>
                <a:schemeClr val="bg1"/>
              </a:solidFill>
              <a:latin typeface="Abadi" panose="020B0604020104020204" pitchFamily="34" charset="0"/>
            </a:endParaRPr>
          </a:p>
        </p:txBody>
      </p:sp>
      <p:pic>
        <p:nvPicPr>
          <p:cNvPr id="5138" name="Picture 5">
            <a:extLst>
              <a:ext uri="{FF2B5EF4-FFF2-40B4-BE49-F238E27FC236}">
                <a16:creationId xmlns:a16="http://schemas.microsoft.com/office/drawing/2014/main" id="{48E35BAF-DE07-AB67-CF79-2A2C7217DD7B}"/>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328444" y="7605049"/>
            <a:ext cx="139700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9" name="Picture 7">
            <a:extLst>
              <a:ext uri="{FF2B5EF4-FFF2-40B4-BE49-F238E27FC236}">
                <a16:creationId xmlns:a16="http://schemas.microsoft.com/office/drawing/2014/main" id="{B36960EC-344A-C967-4C71-279143D39DD7}"/>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5377948" y="8047963"/>
            <a:ext cx="1279227" cy="543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0" name="Picture 6" descr="Logo&#10;&#10;Description automatically generated">
            <a:extLst>
              <a:ext uri="{FF2B5EF4-FFF2-40B4-BE49-F238E27FC236}">
                <a16:creationId xmlns:a16="http://schemas.microsoft.com/office/drawing/2014/main" id="{A4EDD4F8-F7A5-D75E-C1E3-09B5156DB42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398194" y="8618542"/>
            <a:ext cx="604838" cy="717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a:extLst>
              <a:ext uri="{FF2B5EF4-FFF2-40B4-BE49-F238E27FC236}">
                <a16:creationId xmlns:a16="http://schemas.microsoft.com/office/drawing/2014/main" id="{E3EDFD1D-138F-2E99-726B-9DF52788AE38}"/>
              </a:ext>
            </a:extLst>
          </p:cNvPr>
          <p:cNvSpPr txBox="1"/>
          <p:nvPr/>
        </p:nvSpPr>
        <p:spPr>
          <a:xfrm rot="10800000" flipV="1">
            <a:off x="-3001" y="9255134"/>
            <a:ext cx="476672" cy="189698"/>
          </a:xfrm>
          <a:prstGeom prst="rect">
            <a:avLst/>
          </a:prstGeom>
          <a:noFill/>
        </p:spPr>
        <p:txBody>
          <a:bodyPr wrap="square" rtlCol="0" anchor="ctr">
            <a:spAutoFit/>
          </a:bodyPr>
          <a:lstStyle/>
          <a:p>
            <a:pPr algn="ctr"/>
            <a:r>
              <a:rPr lang="en-US" sz="600" dirty="0"/>
              <a:t>Page </a:t>
            </a:r>
            <a:fld id="{BEA1EC1D-E44F-41F7-9496-9AC53E852AC4}" type="slidenum">
              <a:rPr lang="en-US" sz="600" smtClean="0"/>
              <a:pPr algn="ctr"/>
              <a:t>1</a:t>
            </a:fld>
            <a:r>
              <a:rPr lang="en-US" sz="600" dirty="0"/>
              <a:t> </a:t>
            </a:r>
            <a:endParaRPr lang="en-AU" sz="600" dirty="0"/>
          </a:p>
        </p:txBody>
      </p:sp>
      <p:sp>
        <p:nvSpPr>
          <p:cNvPr id="8" name="TextBox 7">
            <a:extLst>
              <a:ext uri="{FF2B5EF4-FFF2-40B4-BE49-F238E27FC236}">
                <a16:creationId xmlns:a16="http://schemas.microsoft.com/office/drawing/2014/main" id="{AA31EF6E-6B62-7E54-26AA-62300526A91A}"/>
              </a:ext>
            </a:extLst>
          </p:cNvPr>
          <p:cNvSpPr txBox="1"/>
          <p:nvPr/>
        </p:nvSpPr>
        <p:spPr>
          <a:xfrm>
            <a:off x="5345420" y="7103954"/>
            <a:ext cx="1397000" cy="369332"/>
          </a:xfrm>
          <a:prstGeom prst="rect">
            <a:avLst/>
          </a:prstGeom>
          <a:noFill/>
        </p:spPr>
        <p:txBody>
          <a:bodyPr wrap="square">
            <a:spAutoFit/>
          </a:bodyPr>
          <a:lstStyle/>
          <a:p>
            <a:pPr>
              <a:spcBef>
                <a:spcPct val="0"/>
              </a:spcBef>
              <a:buFontTx/>
              <a:buNone/>
            </a:pPr>
            <a:r>
              <a:rPr lang="en-US" altLang="en-US" sz="1800" b="1" dirty="0">
                <a:solidFill>
                  <a:schemeClr val="bg1"/>
                </a:solidFill>
                <a:latin typeface="Abadi" panose="020B0604020104020204" pitchFamily="34" charset="0"/>
              </a:rPr>
              <a:t>Supporters</a:t>
            </a:r>
            <a:endParaRPr lang="en-AU" altLang="en-US" sz="1800" b="1" dirty="0">
              <a:solidFill>
                <a:schemeClr val="bg1"/>
              </a:solidFill>
              <a:latin typeface="Abadi" panose="020B0604020104020204" pitchFamily="34" charset="0"/>
            </a:endParaRPr>
          </a:p>
        </p:txBody>
      </p:sp>
      <p:pic>
        <p:nvPicPr>
          <p:cNvPr id="1028" name="Picture 4">
            <a:extLst>
              <a:ext uri="{FF2B5EF4-FFF2-40B4-BE49-F238E27FC236}">
                <a16:creationId xmlns:a16="http://schemas.microsoft.com/office/drawing/2014/main" id="{45E86CD5-6747-2435-92E0-2496682ADDB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617223" y="3573500"/>
            <a:ext cx="853393" cy="219038"/>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Christmas In Australia! Free Summer eCards, Greeting Cards | 123 Greetings">
            <a:extLst>
              <a:ext uri="{FF2B5EF4-FFF2-40B4-BE49-F238E27FC236}">
                <a16:creationId xmlns:a16="http://schemas.microsoft.com/office/drawing/2014/main" id="{F2FBA5BB-B048-84EA-F4EE-E321DDE981E4}"/>
              </a:ext>
            </a:extLst>
          </p:cNvPr>
          <p:cNvPicPr>
            <a:picLocks noChangeAspect="1" noChangeArrowheads="1"/>
          </p:cNvPicPr>
          <p:nvPr/>
        </p:nvPicPr>
        <p:blipFill rotWithShape="1">
          <a:blip r:embed="rId11">
            <a:extLst>
              <a:ext uri="{28A0092B-C50C-407E-A947-70E740481C1C}">
                <a14:useLocalDpi xmlns:a14="http://schemas.microsoft.com/office/drawing/2010/main" val="0"/>
              </a:ext>
            </a:extLst>
          </a:blip>
          <a:srcRect b="10022"/>
          <a:stretch/>
        </p:blipFill>
        <p:spPr bwMode="auto">
          <a:xfrm>
            <a:off x="2579098" y="7756656"/>
            <a:ext cx="2529031" cy="156504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Box 16">
            <a:extLst>
              <a:ext uri="{FF2B5EF4-FFF2-40B4-BE49-F238E27FC236}">
                <a16:creationId xmlns:a16="http://schemas.microsoft.com/office/drawing/2014/main" id="{80E34881-1B18-3FFC-2446-4BE05D2F1F64}"/>
              </a:ext>
            </a:extLst>
          </p:cNvPr>
          <p:cNvSpPr txBox="1">
            <a:spLocks noChangeArrowheads="1"/>
          </p:cNvSpPr>
          <p:nvPr/>
        </p:nvSpPr>
        <p:spPr bwMode="gray">
          <a:xfrm>
            <a:off x="12399963" y="2500313"/>
            <a:ext cx="1733550" cy="6535737"/>
          </a:xfrm>
          <a:prstGeom prst="rect">
            <a:avLst/>
          </a:prstGeom>
          <a:noFill/>
          <a:ln>
            <a:noFill/>
          </a:ln>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05000"/>
              </a:lnSpc>
              <a:spcBef>
                <a:spcPts val="264"/>
              </a:spcBef>
              <a:defRPr/>
            </a:pPr>
            <a:endParaRPr lang="en-GB" sz="950" b="1" dirty="0">
              <a:solidFill>
                <a:schemeClr val="bg1"/>
              </a:solidFill>
              <a:latin typeface="Calibri" pitchFamily="34" charset="0"/>
              <a:cs typeface="+mn-cs"/>
            </a:endParaRPr>
          </a:p>
          <a:p>
            <a:pPr eaLnBrk="1" hangingPunct="1">
              <a:lnSpc>
                <a:spcPct val="105000"/>
              </a:lnSpc>
              <a:spcBef>
                <a:spcPts val="264"/>
              </a:spcBef>
              <a:defRPr/>
            </a:pPr>
            <a:endParaRPr lang="en-GB" sz="950" b="1" dirty="0">
              <a:solidFill>
                <a:schemeClr val="bg1"/>
              </a:solidFill>
              <a:latin typeface="Calibri" pitchFamily="34" charset="0"/>
              <a:cs typeface="Arial" charset="0"/>
            </a:endParaRPr>
          </a:p>
          <a:p>
            <a:pPr eaLnBrk="1" hangingPunct="1">
              <a:lnSpc>
                <a:spcPct val="105000"/>
              </a:lnSpc>
              <a:spcBef>
                <a:spcPts val="264"/>
              </a:spcBef>
              <a:defRPr/>
            </a:pPr>
            <a:r>
              <a:rPr lang="en-GB" sz="950" b="1" dirty="0">
                <a:solidFill>
                  <a:schemeClr val="bg1"/>
                </a:solidFill>
                <a:latin typeface="Calibri" pitchFamily="34" charset="0"/>
                <a:cs typeface="Arial" charset="0"/>
              </a:rPr>
              <a:t>Contact: </a:t>
            </a:r>
            <a:r>
              <a:rPr lang="en-GB" sz="950" dirty="0">
                <a:solidFill>
                  <a:schemeClr val="bg1"/>
                </a:solidFill>
                <a:latin typeface="Calibri" pitchFamily="34" charset="0"/>
                <a:cs typeface="Arial" charset="0"/>
              </a:rPr>
              <a:t>Jennifer Leigh</a:t>
            </a:r>
          </a:p>
          <a:p>
            <a:pPr eaLnBrk="1" hangingPunct="1">
              <a:lnSpc>
                <a:spcPct val="105000"/>
              </a:lnSpc>
              <a:spcBef>
                <a:spcPts val="264"/>
              </a:spcBef>
              <a:defRPr/>
            </a:pPr>
            <a:r>
              <a:rPr lang="en-GB" sz="950" dirty="0">
                <a:solidFill>
                  <a:schemeClr val="bg1"/>
                </a:solidFill>
                <a:latin typeface="Calibri" pitchFamily="34" charset="0"/>
                <a:cs typeface="Arial" charset="0"/>
              </a:rPr>
              <a:t>Phone: (07) 38494193</a:t>
            </a:r>
          </a:p>
          <a:p>
            <a:pPr eaLnBrk="1" hangingPunct="1">
              <a:lnSpc>
                <a:spcPct val="105000"/>
              </a:lnSpc>
              <a:spcBef>
                <a:spcPts val="264"/>
              </a:spcBef>
              <a:defRPr/>
            </a:pPr>
            <a:r>
              <a:rPr lang="en-GB" sz="950" dirty="0">
                <a:solidFill>
                  <a:schemeClr val="bg1"/>
                </a:solidFill>
                <a:latin typeface="Calibri" pitchFamily="34" charset="0"/>
                <a:cs typeface="Arial" charset="0"/>
              </a:rPr>
              <a:t>Mobile: 0400505943</a:t>
            </a:r>
          </a:p>
          <a:p>
            <a:pPr eaLnBrk="1" hangingPunct="1">
              <a:lnSpc>
                <a:spcPct val="105000"/>
              </a:lnSpc>
              <a:spcBef>
                <a:spcPts val="264"/>
              </a:spcBef>
              <a:defRPr/>
            </a:pPr>
            <a:endParaRPr lang="en-AU" sz="950" dirty="0">
              <a:solidFill>
                <a:schemeClr val="bg1"/>
              </a:solidFill>
              <a:latin typeface="Calibri" pitchFamily="34" charset="0"/>
              <a:cs typeface="Arial" charset="0"/>
            </a:endParaRPr>
          </a:p>
          <a:p>
            <a:pPr eaLnBrk="1" hangingPunct="1">
              <a:lnSpc>
                <a:spcPct val="105000"/>
              </a:lnSpc>
              <a:spcBef>
                <a:spcPts val="264"/>
              </a:spcBef>
              <a:defRPr/>
            </a:pPr>
            <a:r>
              <a:rPr lang="en-AU" sz="950" b="1" dirty="0">
                <a:solidFill>
                  <a:schemeClr val="bg1"/>
                </a:solidFill>
                <a:latin typeface="Calibri" pitchFamily="34" charset="0"/>
                <a:cs typeface="Arial" charset="0"/>
              </a:rPr>
              <a:t>PO Box 5065</a:t>
            </a:r>
          </a:p>
          <a:p>
            <a:pPr eaLnBrk="1" hangingPunct="1">
              <a:lnSpc>
                <a:spcPct val="105000"/>
              </a:lnSpc>
              <a:spcBef>
                <a:spcPts val="264"/>
              </a:spcBef>
              <a:defRPr/>
            </a:pPr>
            <a:r>
              <a:rPr lang="en-AU" sz="950" b="1" dirty="0">
                <a:solidFill>
                  <a:schemeClr val="bg1"/>
                </a:solidFill>
                <a:latin typeface="Calibri" pitchFamily="34" charset="0"/>
                <a:cs typeface="Arial" charset="0"/>
              </a:rPr>
              <a:t>Mt Gravatt East, QLD  4122</a:t>
            </a:r>
            <a:endParaRPr lang="pl-PL" sz="950" b="1" dirty="0">
              <a:solidFill>
                <a:schemeClr val="bg1"/>
              </a:solidFill>
              <a:latin typeface="Calibri" pitchFamily="34" charset="0"/>
              <a:cs typeface="Arial" charset="0"/>
            </a:endParaRPr>
          </a:p>
          <a:p>
            <a:pPr eaLnBrk="1" hangingPunct="1">
              <a:lnSpc>
                <a:spcPct val="105000"/>
              </a:lnSpc>
              <a:spcBef>
                <a:spcPts val="264"/>
              </a:spcBef>
              <a:defRPr/>
            </a:pPr>
            <a:r>
              <a:rPr lang="en-US" sz="950" b="1" dirty="0">
                <a:solidFill>
                  <a:schemeClr val="bg1"/>
                </a:solidFill>
                <a:latin typeface="Calibri" pitchFamily="34" charset="0"/>
                <a:cs typeface="Arial" charset="0"/>
              </a:rPr>
              <a:t>Email</a:t>
            </a:r>
            <a:r>
              <a:rPr lang="en-US" sz="950" dirty="0">
                <a:solidFill>
                  <a:schemeClr val="bg1"/>
                </a:solidFill>
                <a:latin typeface="Calibri" pitchFamily="34" charset="0"/>
                <a:cs typeface="Arial" charset="0"/>
              </a:rPr>
              <a:t> infotdsa@gmail.com </a:t>
            </a:r>
          </a:p>
          <a:p>
            <a:pPr eaLnBrk="1" hangingPunct="1">
              <a:lnSpc>
                <a:spcPct val="105000"/>
              </a:lnSpc>
              <a:spcBef>
                <a:spcPts val="264"/>
              </a:spcBef>
              <a:defRPr/>
            </a:pPr>
            <a:r>
              <a:rPr lang="en-US" sz="950" b="1" dirty="0">
                <a:solidFill>
                  <a:schemeClr val="bg1"/>
                </a:solidFill>
                <a:latin typeface="Calibri" pitchFamily="34" charset="0"/>
                <a:cs typeface="Arial" charset="0"/>
              </a:rPr>
              <a:t>Website</a:t>
            </a:r>
            <a:r>
              <a:rPr lang="en-US" sz="950" dirty="0">
                <a:solidFill>
                  <a:schemeClr val="bg1"/>
                </a:solidFill>
                <a:latin typeface="Calibri" pitchFamily="34" charset="0"/>
                <a:cs typeface="Arial" charset="0"/>
              </a:rPr>
              <a:t>:</a:t>
            </a:r>
          </a:p>
          <a:p>
            <a:pPr eaLnBrk="1" hangingPunct="1">
              <a:lnSpc>
                <a:spcPct val="105000"/>
              </a:lnSpc>
              <a:spcBef>
                <a:spcPts val="264"/>
              </a:spcBef>
              <a:defRPr/>
            </a:pPr>
            <a:r>
              <a:rPr lang="en-US" sz="950" dirty="0">
                <a:solidFill>
                  <a:schemeClr val="bg1"/>
                </a:solidFill>
                <a:latin typeface="Calibri" pitchFamily="34" charset="0"/>
                <a:cs typeface="Arial" charset="0"/>
              </a:rPr>
              <a:t>www.tdsa.org.au</a:t>
            </a: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1400" b="1" dirty="0">
              <a:solidFill>
                <a:schemeClr val="bg1"/>
              </a:solidFill>
              <a:latin typeface="Calibri" pitchFamily="34" charset="0"/>
              <a:cs typeface="Arial" charset="0"/>
            </a:endParaRPr>
          </a:p>
          <a:p>
            <a:pPr eaLnBrk="1" hangingPunct="1">
              <a:lnSpc>
                <a:spcPct val="105000"/>
              </a:lnSpc>
              <a:spcBef>
                <a:spcPts val="264"/>
              </a:spcBef>
              <a:defRPr/>
            </a:pPr>
            <a:endParaRPr lang="en-US" sz="1400" b="1" dirty="0">
              <a:solidFill>
                <a:schemeClr val="bg1"/>
              </a:solidFill>
              <a:latin typeface="Calibri" pitchFamily="34" charset="0"/>
              <a:cs typeface="Arial" charset="0"/>
            </a:endParaRPr>
          </a:p>
          <a:p>
            <a:pPr eaLnBrk="1" hangingPunct="1">
              <a:lnSpc>
                <a:spcPct val="105000"/>
              </a:lnSpc>
              <a:spcBef>
                <a:spcPts val="264"/>
              </a:spcBef>
              <a:defRPr/>
            </a:pPr>
            <a:endParaRPr lang="en-US" sz="1400" b="1" dirty="0">
              <a:solidFill>
                <a:schemeClr val="bg1"/>
              </a:solidFill>
              <a:latin typeface="Calibri" pitchFamily="34" charset="0"/>
              <a:cs typeface="Arial" charset="0"/>
            </a:endParaRPr>
          </a:p>
          <a:p>
            <a:pPr eaLnBrk="1" hangingPunct="1">
              <a:lnSpc>
                <a:spcPct val="105000"/>
              </a:lnSpc>
              <a:spcBef>
                <a:spcPts val="264"/>
              </a:spcBef>
              <a:defRPr/>
            </a:pPr>
            <a:endParaRPr lang="en-US" sz="1400" b="1" dirty="0">
              <a:solidFill>
                <a:schemeClr val="bg1"/>
              </a:solidFill>
              <a:latin typeface="Calibri" pitchFamily="34" charset="0"/>
              <a:cs typeface="Arial" charset="0"/>
            </a:endParaRPr>
          </a:p>
          <a:p>
            <a:pPr eaLnBrk="1" hangingPunct="1">
              <a:lnSpc>
                <a:spcPct val="105000"/>
              </a:lnSpc>
              <a:spcBef>
                <a:spcPts val="264"/>
              </a:spcBef>
              <a:defRPr/>
            </a:pPr>
            <a:endParaRPr lang="en-US" sz="1400" b="1" dirty="0">
              <a:solidFill>
                <a:schemeClr val="bg1"/>
              </a:solidFill>
              <a:latin typeface="Calibri" pitchFamily="34" charset="0"/>
              <a:cs typeface="Arial" charset="0"/>
            </a:endParaRPr>
          </a:p>
          <a:p>
            <a:pPr eaLnBrk="1" hangingPunct="1">
              <a:lnSpc>
                <a:spcPct val="105000"/>
              </a:lnSpc>
              <a:spcBef>
                <a:spcPts val="264"/>
              </a:spcBef>
              <a:defRPr/>
            </a:pPr>
            <a:endParaRPr lang="en-US" sz="1400" b="1" dirty="0">
              <a:solidFill>
                <a:schemeClr val="bg1"/>
              </a:solidFill>
              <a:latin typeface="Calibri" pitchFamily="34" charset="0"/>
              <a:cs typeface="Arial" charset="0"/>
            </a:endParaRPr>
          </a:p>
          <a:p>
            <a:pPr eaLnBrk="1" hangingPunct="1">
              <a:lnSpc>
                <a:spcPct val="105000"/>
              </a:lnSpc>
              <a:spcBef>
                <a:spcPts val="264"/>
              </a:spcBef>
              <a:defRPr/>
            </a:pPr>
            <a:r>
              <a:rPr lang="en-US" sz="1400" b="1" dirty="0">
                <a:solidFill>
                  <a:schemeClr val="bg1"/>
                </a:solidFill>
                <a:latin typeface="Calibri" pitchFamily="34" charset="0"/>
                <a:cs typeface="Arial" charset="0"/>
              </a:rPr>
              <a:t>Page sponsored by</a:t>
            </a:r>
            <a:r>
              <a:rPr lang="en-US" sz="950" dirty="0">
                <a:solidFill>
                  <a:schemeClr val="bg1"/>
                </a:solidFill>
                <a:latin typeface="Calibri" pitchFamily="34" charset="0"/>
                <a:cs typeface="Arial" charset="0"/>
              </a:rPr>
              <a:t>:</a:t>
            </a:r>
          </a:p>
          <a:p>
            <a:pPr eaLnBrk="1" hangingPunct="1">
              <a:lnSpc>
                <a:spcPct val="105000"/>
              </a:lnSpc>
              <a:spcBef>
                <a:spcPts val="264"/>
              </a:spcBef>
              <a:defRPr/>
            </a:pPr>
            <a:endParaRPr lang="en-US" sz="950" b="1"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800" dirty="0">
              <a:solidFill>
                <a:schemeClr val="bg1"/>
              </a:solidFill>
              <a:latin typeface="Calibri" pitchFamily="34" charset="0"/>
              <a:cs typeface="Arial" charset="0"/>
            </a:endParaRPr>
          </a:p>
          <a:p>
            <a:pPr eaLnBrk="1" hangingPunct="1">
              <a:lnSpc>
                <a:spcPct val="105000"/>
              </a:lnSpc>
              <a:spcBef>
                <a:spcPts val="264"/>
              </a:spcBef>
              <a:defRPr/>
            </a:pPr>
            <a:r>
              <a:rPr lang="en-US" sz="800" dirty="0">
                <a:solidFill>
                  <a:schemeClr val="bg1"/>
                </a:solidFill>
                <a:latin typeface="Calibri" pitchFamily="34" charset="0"/>
                <a:cs typeface="Arial" charset="0"/>
              </a:rPr>
              <a:t>ABN 77638540511</a:t>
            </a:r>
            <a:endParaRPr lang="en-US" sz="800" dirty="0">
              <a:solidFill>
                <a:schemeClr val="bg1"/>
              </a:solidFill>
              <a:latin typeface="Calibri" pitchFamily="34" charset="0"/>
              <a:cs typeface="+mn-cs"/>
            </a:endParaRPr>
          </a:p>
        </p:txBody>
      </p:sp>
      <p:grpSp>
        <p:nvGrpSpPr>
          <p:cNvPr id="3085" name="Group 218">
            <a:extLst>
              <a:ext uri="{FF2B5EF4-FFF2-40B4-BE49-F238E27FC236}">
                <a16:creationId xmlns:a16="http://schemas.microsoft.com/office/drawing/2014/main" id="{E431BB5E-53AC-4F16-58A0-E09AD08D8D75}"/>
              </a:ext>
            </a:extLst>
          </p:cNvPr>
          <p:cNvGrpSpPr>
            <a:grpSpLocks/>
          </p:cNvGrpSpPr>
          <p:nvPr/>
        </p:nvGrpSpPr>
        <p:grpSpPr bwMode="auto">
          <a:xfrm>
            <a:off x="-3826071" y="0"/>
            <a:ext cx="10701808" cy="4448944"/>
            <a:chOff x="7612063" y="-4199790"/>
            <a:chExt cx="9196113" cy="4869716"/>
          </a:xfrm>
          <a:solidFill>
            <a:srgbClr val="009900"/>
          </a:solidFill>
        </p:grpSpPr>
        <p:sp>
          <p:nvSpPr>
            <p:cNvPr id="3086" name="AutoShape 90">
              <a:extLst>
                <a:ext uri="{FF2B5EF4-FFF2-40B4-BE49-F238E27FC236}">
                  <a16:creationId xmlns:a16="http://schemas.microsoft.com/office/drawing/2014/main" id="{1F56CF8A-6F7D-5FE3-D1C8-EEBD44E37359}"/>
                </a:ext>
              </a:extLst>
            </p:cNvPr>
            <p:cNvSpPr>
              <a:spLocks noChangeAspect="1" noChangeArrowheads="1" noTextEdit="1"/>
            </p:cNvSpPr>
            <p:nvPr/>
          </p:nvSpPr>
          <p:spPr bwMode="auto">
            <a:xfrm>
              <a:off x="10849986" y="-4199790"/>
              <a:ext cx="5958190" cy="1571626"/>
            </a:xfrm>
            <a:prstGeom prst="rect">
              <a:avLst/>
            </a:prstGeom>
            <a:grpFill/>
            <a:ln>
              <a:noFill/>
            </a:ln>
          </p:spPr>
          <p:txBody>
            <a:bodyPr/>
            <a:lstStyle/>
            <a:p>
              <a:pPr eaLnBrk="1" hangingPunct="1">
                <a:defRPr/>
              </a:pPr>
              <a:endParaRPr lang="en-AU" dirty="0"/>
            </a:p>
          </p:txBody>
        </p:sp>
        <p:sp>
          <p:nvSpPr>
            <p:cNvPr id="3087" name="Freeform 138">
              <a:extLst>
                <a:ext uri="{FF2B5EF4-FFF2-40B4-BE49-F238E27FC236}">
                  <a16:creationId xmlns:a16="http://schemas.microsoft.com/office/drawing/2014/main" id="{920F73C6-3496-CA96-9F53-870AE2FB3496}"/>
                </a:ext>
              </a:extLst>
            </p:cNvPr>
            <p:cNvSpPr>
              <a:spLocks/>
            </p:cNvSpPr>
            <p:nvPr/>
          </p:nvSpPr>
          <p:spPr bwMode="auto">
            <a:xfrm>
              <a:off x="7612063" y="573088"/>
              <a:ext cx="50800" cy="96838"/>
            </a:xfrm>
            <a:custGeom>
              <a:avLst/>
              <a:gdLst>
                <a:gd name="T0" fmla="*/ 2147483647 w 554"/>
                <a:gd name="T1" fmla="*/ 0 h 1033"/>
                <a:gd name="T2" fmla="*/ 0 w 554"/>
                <a:gd name="T3" fmla="*/ 2147483647 h 1033"/>
                <a:gd name="T4" fmla="*/ 2147483647 w 554"/>
                <a:gd name="T5" fmla="*/ 2147483647 h 1033"/>
                <a:gd name="T6" fmla="*/ 2147483647 w 554"/>
                <a:gd name="T7" fmla="*/ 0 h 1033"/>
                <a:gd name="T8" fmla="*/ 0 60000 65536"/>
                <a:gd name="T9" fmla="*/ 0 60000 65536"/>
                <a:gd name="T10" fmla="*/ 0 60000 65536"/>
                <a:gd name="T11" fmla="*/ 0 60000 65536"/>
                <a:gd name="T12" fmla="*/ 0 w 554"/>
                <a:gd name="T13" fmla="*/ 0 h 1033"/>
                <a:gd name="T14" fmla="*/ 554 w 554"/>
                <a:gd name="T15" fmla="*/ 1033 h 1033"/>
              </a:gdLst>
              <a:ahLst/>
              <a:cxnLst>
                <a:cxn ang="T8">
                  <a:pos x="T0" y="T1"/>
                </a:cxn>
                <a:cxn ang="T9">
                  <a:pos x="T2" y="T3"/>
                </a:cxn>
                <a:cxn ang="T10">
                  <a:pos x="T4" y="T5"/>
                </a:cxn>
                <a:cxn ang="T11">
                  <a:pos x="T6" y="T7"/>
                </a:cxn>
              </a:cxnLst>
              <a:rect l="T12" t="T13" r="T14" b="T15"/>
              <a:pathLst>
                <a:path w="554" h="1033">
                  <a:moveTo>
                    <a:pt x="282" y="0"/>
                  </a:moveTo>
                  <a:lnTo>
                    <a:pt x="0" y="1033"/>
                  </a:lnTo>
                  <a:lnTo>
                    <a:pt x="554" y="1033"/>
                  </a:lnTo>
                  <a:lnTo>
                    <a:pt x="282" y="0"/>
                  </a:lnTo>
                  <a:close/>
                </a:path>
              </a:pathLst>
            </a:custGeom>
            <a:grpFill/>
            <a:ln w="2">
              <a:solidFill>
                <a:srgbClr val="FFFFFF"/>
              </a:solidFill>
              <a:round/>
              <a:headEnd/>
              <a:tailEnd/>
            </a:ln>
          </p:spPr>
          <p:txBody>
            <a:bodyPr/>
            <a:lstStyle/>
            <a:p>
              <a:pPr eaLnBrk="1" hangingPunct="1">
                <a:defRPr/>
              </a:pPr>
              <a:endParaRPr lang="en-AU"/>
            </a:p>
          </p:txBody>
        </p:sp>
      </p:grpSp>
      <p:sp>
        <p:nvSpPr>
          <p:cNvPr id="3" name="TextBox 2">
            <a:extLst>
              <a:ext uri="{FF2B5EF4-FFF2-40B4-BE49-F238E27FC236}">
                <a16:creationId xmlns:a16="http://schemas.microsoft.com/office/drawing/2014/main" id="{AE9B55FB-6F98-8AD0-B921-DB746AD3C7E4}"/>
              </a:ext>
            </a:extLst>
          </p:cNvPr>
          <p:cNvSpPr txBox="1"/>
          <p:nvPr/>
        </p:nvSpPr>
        <p:spPr>
          <a:xfrm>
            <a:off x="-112713" y="3175"/>
            <a:ext cx="5313363" cy="708025"/>
          </a:xfrm>
          <a:prstGeom prst="rect">
            <a:avLst/>
          </a:prstGeom>
          <a:noFill/>
        </p:spPr>
        <p:txBody>
          <a:bodyPr anchor="b">
            <a:spAutoFit/>
          </a:bodyPr>
          <a:lstStyle/>
          <a:p>
            <a:pPr algn="ctr" eaLnBrk="1" hangingPunct="1">
              <a:defRPr/>
            </a:pPr>
            <a:r>
              <a:rPr lang="en-GB" sz="4000" dirty="0">
                <a:solidFill>
                  <a:schemeClr val="bg1"/>
                </a:solidFill>
                <a:latin typeface="+mn-lt"/>
                <a:cs typeface="+mn-cs"/>
              </a:rPr>
              <a:t> GBNC Newsletter</a:t>
            </a:r>
          </a:p>
        </p:txBody>
      </p:sp>
      <p:sp>
        <p:nvSpPr>
          <p:cNvPr id="80" name="TextBox 79">
            <a:extLst>
              <a:ext uri="{FF2B5EF4-FFF2-40B4-BE49-F238E27FC236}">
                <a16:creationId xmlns:a16="http://schemas.microsoft.com/office/drawing/2014/main" id="{B96950F9-C392-5A3A-BE8C-B76F3E8D8FD2}"/>
              </a:ext>
            </a:extLst>
          </p:cNvPr>
          <p:cNvSpPr txBox="1"/>
          <p:nvPr/>
        </p:nvSpPr>
        <p:spPr>
          <a:xfrm>
            <a:off x="1346200" y="1101725"/>
            <a:ext cx="2808288" cy="215900"/>
          </a:xfrm>
          <a:prstGeom prst="rect">
            <a:avLst/>
          </a:prstGeom>
          <a:noFill/>
        </p:spPr>
        <p:txBody>
          <a:bodyPr lIns="0" tIns="0" rIns="0" bIns="0">
            <a:spAutoFit/>
          </a:bodyPr>
          <a:lstStyle/>
          <a:p>
            <a:pPr algn="ctr" eaLnBrk="1" hangingPunct="1">
              <a:defRPr/>
            </a:pPr>
            <a:r>
              <a:rPr lang="en-GB" sz="1400" dirty="0">
                <a:solidFill>
                  <a:schemeClr val="bg1"/>
                </a:solidFill>
                <a:latin typeface="Abadi" panose="020B0604020104020204" pitchFamily="34" charset="0"/>
                <a:cs typeface="+mn-cs"/>
              </a:rPr>
              <a:t>Summer 2023</a:t>
            </a:r>
          </a:p>
        </p:txBody>
      </p:sp>
      <p:sp>
        <p:nvSpPr>
          <p:cNvPr id="31" name="Rectangle 30">
            <a:extLst>
              <a:ext uri="{FF2B5EF4-FFF2-40B4-BE49-F238E27FC236}">
                <a16:creationId xmlns:a16="http://schemas.microsoft.com/office/drawing/2014/main" id="{6F941B8D-01B7-7D1B-438D-748BD9B6AAE9}"/>
              </a:ext>
            </a:extLst>
          </p:cNvPr>
          <p:cNvSpPr/>
          <p:nvPr/>
        </p:nvSpPr>
        <p:spPr>
          <a:xfrm>
            <a:off x="-38100" y="9207426"/>
            <a:ext cx="6858000" cy="698573"/>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solidFill>
                  <a:schemeClr val="bg1"/>
                </a:solidFill>
              </a:rPr>
              <a:t>A vibrant organisation growing, building and nurturing our community </a:t>
            </a:r>
            <a:endParaRPr lang="en-AU" sz="1400" dirty="0">
              <a:solidFill>
                <a:schemeClr val="bg1"/>
              </a:solidFill>
            </a:endParaRPr>
          </a:p>
        </p:txBody>
      </p:sp>
      <p:pic>
        <p:nvPicPr>
          <p:cNvPr id="13319" name="Picture 4" descr="Diagram&#10;&#10;Description automatically generated">
            <a:extLst>
              <a:ext uri="{FF2B5EF4-FFF2-40B4-BE49-F238E27FC236}">
                <a16:creationId xmlns:a16="http://schemas.microsoft.com/office/drawing/2014/main" id="{5C1D46A3-5328-903A-930E-6BE60F3928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3000" y="9164638"/>
            <a:ext cx="6350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TextBox 16">
            <a:extLst>
              <a:ext uri="{FF2B5EF4-FFF2-40B4-BE49-F238E27FC236}">
                <a16:creationId xmlns:a16="http://schemas.microsoft.com/office/drawing/2014/main" id="{2D7789F8-A08C-23A2-67EA-1D391D8B0968}"/>
              </a:ext>
            </a:extLst>
          </p:cNvPr>
          <p:cNvSpPr txBox="1">
            <a:spLocks noChangeArrowheads="1"/>
          </p:cNvSpPr>
          <p:nvPr/>
        </p:nvSpPr>
        <p:spPr bwMode="auto">
          <a:xfrm>
            <a:off x="3429747" y="1507323"/>
            <a:ext cx="3240360" cy="7467617"/>
          </a:xfrm>
          <a:prstGeom prst="rect">
            <a:avLst/>
          </a:prstGeom>
          <a:noFill/>
          <a:ln>
            <a:noFill/>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None/>
              <a:defRPr/>
            </a:pPr>
            <a:r>
              <a:rPr lang="en-AU" altLang="en-US" sz="1400" b="1" dirty="0">
                <a:solidFill>
                  <a:srgbClr val="008000"/>
                </a:solidFill>
                <a:latin typeface="Abadi" panose="020B0604020104020204" pitchFamily="34" charset="0"/>
                <a:cs typeface="Calibri" panose="020F0502020204030204" pitchFamily="34" charset="0"/>
              </a:rPr>
              <a:t>How many individuals are helped through GBNC Foodsupport??</a:t>
            </a:r>
          </a:p>
          <a:p>
            <a:pPr eaLnBrk="1" hangingPunct="1">
              <a:spcBef>
                <a:spcPct val="0"/>
              </a:spcBef>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r>
              <a:rPr lang="en-AU" altLang="en-US" sz="1200" dirty="0">
                <a:latin typeface="Abadi" panose="020B0604020104020204" pitchFamily="34" charset="0"/>
                <a:cs typeface="Calibri" panose="020F0502020204030204" pitchFamily="34" charset="0"/>
              </a:rPr>
              <a:t>GBNC’s Foodsupport program recently realised that simply counting the 1 box of food failed to give the full picture.  Because, that 1 box is NOT the same as another, either in number of people it feeds or the food value in that box. </a:t>
            </a:r>
          </a:p>
          <a:p>
            <a:pPr eaLnBrk="1" hangingPunct="1">
              <a:spcBef>
                <a:spcPct val="0"/>
              </a:spcBef>
              <a:buFont typeface="Arial" panose="020B0604020202020204" pitchFamily="34" charset="0"/>
              <a:buNone/>
              <a:defRPr/>
            </a:pPr>
            <a:endParaRPr lang="en-AU" altLang="en-US" sz="1200" b="1" dirty="0">
              <a:solidFill>
                <a:srgbClr val="009900"/>
              </a:solidFill>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r>
              <a:rPr lang="en-AU" altLang="en-US" sz="1200" dirty="0">
                <a:latin typeface="Abadi" panose="020B0604020104020204" pitchFamily="34" charset="0"/>
                <a:cs typeface="Calibri" panose="020F0502020204030204" pitchFamily="34" charset="0"/>
              </a:rPr>
              <a:t>We are failing to get a fuller picture of the number of people who are benefiting from that box of food and the social cost of this donated food.  </a:t>
            </a:r>
          </a:p>
          <a:p>
            <a:pPr eaLnBrk="1" hangingPunct="1">
              <a:spcBef>
                <a:spcPct val="0"/>
              </a:spcBef>
              <a:buFont typeface="Arial" panose="020B0604020202020204" pitchFamily="34" charset="0"/>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r>
              <a:rPr lang="en-AU" altLang="en-US" sz="1200" dirty="0">
                <a:latin typeface="Abadi" panose="020B0604020104020204" pitchFamily="34" charset="0"/>
                <a:cs typeface="Calibri" panose="020F0502020204030204" pitchFamily="34" charset="0"/>
              </a:rPr>
              <a:t>Fiona our Foodsupport Program Coordinator reviewed the numbers in a family data which is given to the volunteers when packing boxes. </a:t>
            </a:r>
          </a:p>
          <a:p>
            <a:pPr eaLnBrk="1" hangingPunct="1">
              <a:spcBef>
                <a:spcPct val="0"/>
              </a:spcBef>
              <a:buFont typeface="Arial" panose="020B0604020202020204" pitchFamily="34" charset="0"/>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r>
              <a:rPr lang="en-AU" altLang="en-US" sz="1200" dirty="0">
                <a:latin typeface="Abadi" panose="020B0604020104020204" pitchFamily="34" charset="0"/>
                <a:cs typeface="Calibri" panose="020F0502020204030204" pitchFamily="34" charset="0"/>
              </a:rPr>
              <a:t>For the 22/23 financial year the number of people helped through a food box and the cost of those boxes are:</a:t>
            </a:r>
          </a:p>
          <a:p>
            <a:pPr eaLnBrk="1" hangingPunct="1">
              <a:spcBef>
                <a:spcPct val="0"/>
              </a:spcBef>
              <a:buFont typeface="Arial" panose="020B0604020202020204" pitchFamily="34" charset="0"/>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endParaRPr lang="en-AU" altLang="en-US" sz="14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endParaRPr lang="en-AU" altLang="en-US" sz="14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endParaRPr lang="en-AU" altLang="en-US" sz="14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endParaRPr lang="en-AU" altLang="en-US" sz="14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endParaRPr lang="en-AU" altLang="en-US" sz="14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endParaRPr lang="en-AU" altLang="en-US" sz="14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r>
              <a:rPr lang="en-AU" altLang="en-US" sz="1400" dirty="0">
                <a:latin typeface="Abadi" panose="020B0604020104020204" pitchFamily="34" charset="0"/>
                <a:cs typeface="Calibri" panose="020F0502020204030204" pitchFamily="34" charset="0"/>
              </a:rPr>
              <a:t>For a fully volunteer reliant program that is significant support to GB residents via GBNC and the broader community via donations to FS. </a:t>
            </a:r>
          </a:p>
          <a:p>
            <a:pPr eaLnBrk="1" hangingPunct="1">
              <a:spcBef>
                <a:spcPct val="0"/>
              </a:spcBef>
              <a:buFont typeface="Arial" panose="020B0604020202020204" pitchFamily="34" charset="0"/>
              <a:buNone/>
              <a:defRPr/>
            </a:pPr>
            <a:endParaRPr lang="en-AU" altLang="en-US" sz="14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endParaRPr lang="en-AU" altLang="en-US" sz="14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endParaRPr lang="en-AU" altLang="en-US" sz="14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endParaRPr lang="en-AU" altLang="en-US" sz="14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endParaRPr lang="en-AU" altLang="en-US" sz="1400" dirty="0">
              <a:latin typeface="Abadi" panose="020B0604020104020204" pitchFamily="34" charset="0"/>
              <a:cs typeface="Calibri" panose="020F0502020204030204" pitchFamily="34" charset="0"/>
            </a:endParaRPr>
          </a:p>
          <a:p>
            <a:pPr algn="ctr" eaLnBrk="1" hangingPunct="1">
              <a:spcBef>
                <a:spcPct val="0"/>
              </a:spcBef>
              <a:buFont typeface="Arial" panose="020B0604020202020204" pitchFamily="34" charset="0"/>
              <a:buNone/>
              <a:defRPr/>
            </a:pPr>
            <a:endParaRPr lang="en-AU" altLang="en-US" sz="1400" b="1" dirty="0">
              <a:solidFill>
                <a:srgbClr val="009900"/>
              </a:solidFill>
              <a:latin typeface="Abadi" panose="020B0604020104020204" pitchFamily="34" charset="0"/>
              <a:cs typeface="Calibri" panose="020F0502020204030204" pitchFamily="34" charset="0"/>
            </a:endParaRPr>
          </a:p>
          <a:p>
            <a:pPr algn="ctr" eaLnBrk="1" hangingPunct="1">
              <a:spcBef>
                <a:spcPct val="0"/>
              </a:spcBef>
              <a:buFont typeface="Arial" panose="020B0604020202020204" pitchFamily="34" charset="0"/>
              <a:buNone/>
              <a:defRPr/>
            </a:pPr>
            <a:r>
              <a:rPr lang="en-AU" altLang="en-US" sz="1400" b="1" dirty="0">
                <a:solidFill>
                  <a:srgbClr val="009900"/>
                </a:solidFill>
                <a:latin typeface="Abadi" panose="020B0604020104020204" pitchFamily="34" charset="0"/>
                <a:cs typeface="Calibri" panose="020F0502020204030204" pitchFamily="34" charset="0"/>
              </a:rPr>
              <a:t>Update – </a:t>
            </a:r>
          </a:p>
          <a:p>
            <a:pPr algn="ctr" eaLnBrk="1" hangingPunct="1">
              <a:spcBef>
                <a:spcPct val="0"/>
              </a:spcBef>
              <a:buFont typeface="Arial" panose="020B0604020202020204" pitchFamily="34" charset="0"/>
              <a:buNone/>
              <a:defRPr/>
            </a:pPr>
            <a:r>
              <a:rPr lang="en-AU" altLang="en-US" sz="1400" b="1" dirty="0">
                <a:solidFill>
                  <a:srgbClr val="009900"/>
                </a:solidFill>
                <a:latin typeface="Abadi" panose="020B0604020104020204" pitchFamily="34" charset="0"/>
                <a:cs typeface="Calibri" panose="020F0502020204030204" pitchFamily="34" charset="0"/>
              </a:rPr>
              <a:t>Online directory and community diary</a:t>
            </a:r>
          </a:p>
          <a:p>
            <a:pPr algn="ctr" eaLnBrk="1" hangingPunct="1">
              <a:spcBef>
                <a:spcPct val="0"/>
              </a:spcBef>
              <a:buFont typeface="Arial" panose="020B0604020202020204" pitchFamily="34" charset="0"/>
              <a:buNone/>
              <a:defRPr/>
            </a:pPr>
            <a:endParaRPr lang="en-AU" altLang="en-US" sz="1400" b="1" dirty="0">
              <a:solidFill>
                <a:srgbClr val="009900"/>
              </a:solidFill>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r>
              <a:rPr lang="en-AU" altLang="en-US" sz="1200" dirty="0">
                <a:latin typeface="Abadi" panose="020B0604020104020204" pitchFamily="34" charset="0"/>
                <a:cs typeface="Calibri" panose="020F0502020204030204" pitchFamily="34" charset="0"/>
              </a:rPr>
              <a:t>This community available for use tool is a partnership between Rotary Club of Stanthorpe and GBNC.</a:t>
            </a:r>
          </a:p>
          <a:p>
            <a:pPr eaLnBrk="1" hangingPunct="1">
              <a:spcBef>
                <a:spcPct val="0"/>
              </a:spcBef>
              <a:buFont typeface="Arial" panose="020B0604020202020204" pitchFamily="34" charset="0"/>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r>
              <a:rPr lang="en-AU" altLang="en-US" sz="1200" dirty="0">
                <a:latin typeface="Abadi" panose="020B0604020104020204" pitchFamily="34" charset="0"/>
                <a:cs typeface="Calibri" panose="020F0502020204030204" pitchFamily="34" charset="0"/>
              </a:rPr>
              <a:t>GBNC’s </a:t>
            </a:r>
            <a:r>
              <a:rPr lang="en-AU" altLang="en-US" sz="1200" dirty="0" err="1">
                <a:latin typeface="Abadi" panose="020B0604020104020204" pitchFamily="34" charset="0"/>
                <a:cs typeface="Calibri" panose="020F0502020204030204" pitchFamily="34" charset="0"/>
              </a:rPr>
              <a:t>Jaqui</a:t>
            </a:r>
            <a:r>
              <a:rPr lang="en-AU" altLang="en-US" sz="1200" dirty="0">
                <a:latin typeface="Abadi" panose="020B0604020104020204" pitchFamily="34" charset="0"/>
                <a:cs typeface="Calibri" panose="020F0502020204030204" pitchFamily="34" charset="0"/>
              </a:rPr>
              <a:t> </a:t>
            </a:r>
            <a:r>
              <a:rPr lang="en-AU" altLang="en-US" sz="1200" dirty="0" err="1">
                <a:latin typeface="Abadi" panose="020B0604020104020204" pitchFamily="34" charset="0"/>
                <a:cs typeface="Calibri" panose="020F0502020204030204" pitchFamily="34" charset="0"/>
              </a:rPr>
              <a:t>Unold</a:t>
            </a:r>
            <a:r>
              <a:rPr lang="en-AU" altLang="en-US" sz="1200" dirty="0">
                <a:latin typeface="Abadi" panose="020B0604020104020204" pitchFamily="34" charset="0"/>
                <a:cs typeface="Calibri" panose="020F0502020204030204" pitchFamily="34" charset="0"/>
              </a:rPr>
              <a:t> is overseeing implementation of this project ably assisted by Shane Linton, GBNC’s IT consultant and Helen </a:t>
            </a:r>
            <a:r>
              <a:rPr lang="en-AU" altLang="en-US" sz="1200" dirty="0" err="1">
                <a:latin typeface="Abadi" panose="020B0604020104020204" pitchFamily="34" charset="0"/>
                <a:cs typeface="Calibri" panose="020F0502020204030204" pitchFamily="34" charset="0"/>
              </a:rPr>
              <a:t>McWater</a:t>
            </a:r>
            <a:r>
              <a:rPr lang="en-AU" altLang="en-US" sz="1200" dirty="0">
                <a:latin typeface="Abadi" panose="020B0604020104020204" pitchFamily="34" charset="0"/>
                <a:cs typeface="Calibri" panose="020F0502020204030204" pitchFamily="34" charset="0"/>
              </a:rPr>
              <a:t>, a very supportive volunteer.</a:t>
            </a:r>
          </a:p>
          <a:p>
            <a:pPr eaLnBrk="1" hangingPunct="1">
              <a:spcBef>
                <a:spcPct val="0"/>
              </a:spcBef>
              <a:buFont typeface="Arial" panose="020B0604020202020204" pitchFamily="34" charset="0"/>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r>
              <a:rPr lang="en-AU" altLang="en-US" sz="1200" dirty="0">
                <a:latin typeface="Abadi" panose="020B0604020104020204" pitchFamily="34" charset="0"/>
                <a:cs typeface="Calibri" panose="020F0502020204030204" pitchFamily="34" charset="0"/>
              </a:rPr>
              <a:t>Through to the end of December the focus is getting the pages set up as we want them, for all GBNC staff to note the diverse range of contacts they know and use in the Granite Belt communities.    </a:t>
            </a:r>
          </a:p>
          <a:p>
            <a:pPr eaLnBrk="1" hangingPunct="1">
              <a:spcBef>
                <a:spcPct val="0"/>
              </a:spcBef>
              <a:buFont typeface="Arial" panose="020B0604020202020204" pitchFamily="34" charset="0"/>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r>
              <a:rPr lang="en-AU" altLang="en-US" sz="1200" dirty="0">
                <a:latin typeface="Abadi" panose="020B0604020104020204" pitchFamily="34" charset="0"/>
                <a:cs typeface="Calibri" panose="020F0502020204030204" pitchFamily="34" charset="0"/>
              </a:rPr>
              <a:t>From the new year it is GBNC’s intention to use the online diary as another key means to inform community members of what is happening when.  </a:t>
            </a:r>
          </a:p>
          <a:p>
            <a:pPr eaLnBrk="1" hangingPunct="1">
              <a:spcBef>
                <a:spcPct val="0"/>
              </a:spcBef>
              <a:buFont typeface="Arial" panose="020B0604020202020204" pitchFamily="34" charset="0"/>
              <a:buNone/>
              <a:defRPr/>
            </a:pPr>
            <a:br>
              <a:rPr lang="en-AU" altLang="en-US" sz="1400" dirty="0">
                <a:latin typeface="Abadi" panose="020B0604020104020204" pitchFamily="34" charset="0"/>
                <a:cs typeface="Calibri" panose="020F0502020204030204" pitchFamily="34" charset="0"/>
              </a:rPr>
            </a:br>
            <a:r>
              <a:rPr lang="en-AU" altLang="en-US" sz="1200" dirty="0">
                <a:latin typeface="Abadi" panose="020B0604020104020204" pitchFamily="34" charset="0"/>
                <a:cs typeface="Calibri" panose="020F0502020204030204" pitchFamily="34" charset="0"/>
              </a:rPr>
              <a:t>It’s anticipated the launch of the directory and diary will occur in the lead up to the Apple and Grape Festival.</a:t>
            </a:r>
          </a:p>
          <a:p>
            <a:pPr eaLnBrk="1" hangingPunct="1">
              <a:spcBef>
                <a:spcPct val="0"/>
              </a:spcBef>
              <a:buFont typeface="Arial" panose="020B0604020202020204" pitchFamily="34" charset="0"/>
              <a:buNone/>
              <a:defRPr/>
            </a:pPr>
            <a:endParaRPr lang="en-AU" altLang="en-US" sz="1400" b="1" i="1" dirty="0">
              <a:solidFill>
                <a:schemeClr val="accent6">
                  <a:lumMod val="75000"/>
                </a:schemeClr>
              </a:solidFill>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endParaRPr lang="en-AU" altLang="en-US" sz="1200" b="1" i="1" dirty="0">
              <a:solidFill>
                <a:schemeClr val="accent6">
                  <a:lumMod val="75000"/>
                </a:schemeClr>
              </a:solidFill>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endParaRPr lang="en-AU" altLang="en-US" sz="1600" b="1" i="1" dirty="0">
              <a:solidFill>
                <a:schemeClr val="accent6">
                  <a:lumMod val="75000"/>
                </a:schemeClr>
              </a:solidFill>
              <a:latin typeface="Abadi" panose="020B0604020104020204" pitchFamily="34" charset="0"/>
              <a:cs typeface="Calibri" panose="020F0502020204030204" pitchFamily="34" charset="0"/>
            </a:endParaRPr>
          </a:p>
        </p:txBody>
      </p:sp>
      <p:sp>
        <p:nvSpPr>
          <p:cNvPr id="13321" name="TextBox 25">
            <a:extLst>
              <a:ext uri="{FF2B5EF4-FFF2-40B4-BE49-F238E27FC236}">
                <a16:creationId xmlns:a16="http://schemas.microsoft.com/office/drawing/2014/main" id="{7A84E450-D282-7AF1-EC13-D801C3DF909C}"/>
              </a:ext>
            </a:extLst>
          </p:cNvPr>
          <p:cNvSpPr txBox="1">
            <a:spLocks noChangeArrowheads="1"/>
          </p:cNvSpPr>
          <p:nvPr/>
        </p:nvSpPr>
        <p:spPr bwMode="auto">
          <a:xfrm>
            <a:off x="18468975" y="434975"/>
            <a:ext cx="298608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AU" altLang="en-US" sz="1800">
              <a:latin typeface="Arial" panose="020B0604020202020204" pitchFamily="34" charset="0"/>
            </a:endParaRPr>
          </a:p>
        </p:txBody>
      </p:sp>
      <p:pic>
        <p:nvPicPr>
          <p:cNvPr id="13323" name="Picture 14" descr="A sign in front of a building&#10;&#10;Description automatically generated with medium confidence">
            <a:extLst>
              <a:ext uri="{FF2B5EF4-FFF2-40B4-BE49-F238E27FC236}">
                <a16:creationId xmlns:a16="http://schemas.microsoft.com/office/drawing/2014/main" id="{6D82D708-6E3E-D5C2-4DCD-41958AA8CF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5888" y="-6350"/>
            <a:ext cx="1662112"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4" name="TextBox 17">
            <a:extLst>
              <a:ext uri="{FF2B5EF4-FFF2-40B4-BE49-F238E27FC236}">
                <a16:creationId xmlns:a16="http://schemas.microsoft.com/office/drawing/2014/main" id="{AFE89128-6D65-E9BA-A8D6-D0FF436214E4}"/>
              </a:ext>
            </a:extLst>
          </p:cNvPr>
          <p:cNvSpPr txBox="1">
            <a:spLocks noChangeArrowheads="1"/>
          </p:cNvSpPr>
          <p:nvPr/>
        </p:nvSpPr>
        <p:spPr bwMode="auto">
          <a:xfrm>
            <a:off x="1008063" y="603250"/>
            <a:ext cx="34845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2400">
                <a:solidFill>
                  <a:schemeClr val="bg1"/>
                </a:solidFill>
                <a:latin typeface="Abadi" panose="020B0604020104020204" pitchFamily="34" charset="0"/>
              </a:rPr>
              <a:t>Community Development </a:t>
            </a:r>
            <a:endParaRPr lang="en-AU" altLang="en-US" sz="2400">
              <a:solidFill>
                <a:schemeClr val="bg1"/>
              </a:solidFill>
              <a:latin typeface="Abadi" panose="020B0604020104020204" pitchFamily="34" charset="0"/>
            </a:endParaRPr>
          </a:p>
        </p:txBody>
      </p:sp>
      <p:sp>
        <p:nvSpPr>
          <p:cNvPr id="13371" name="TextBox 16">
            <a:extLst>
              <a:ext uri="{FF2B5EF4-FFF2-40B4-BE49-F238E27FC236}">
                <a16:creationId xmlns:a16="http://schemas.microsoft.com/office/drawing/2014/main" id="{7186C46B-172D-0779-A87C-A2DCBC86D88A}"/>
              </a:ext>
            </a:extLst>
          </p:cNvPr>
          <p:cNvSpPr txBox="1">
            <a:spLocks noChangeArrowheads="1"/>
          </p:cNvSpPr>
          <p:nvPr/>
        </p:nvSpPr>
        <p:spPr bwMode="auto">
          <a:xfrm>
            <a:off x="56419" y="1527538"/>
            <a:ext cx="3371468" cy="600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AU" altLang="en-US" sz="1400" b="1" dirty="0">
                <a:solidFill>
                  <a:srgbClr val="009900"/>
                </a:solidFill>
                <a:latin typeface="Abadi" panose="020B0604020104020204" pitchFamily="34" charset="0"/>
              </a:rPr>
              <a:t>Update -</a:t>
            </a:r>
          </a:p>
          <a:p>
            <a:pPr algn="ctr" eaLnBrk="1" hangingPunct="1">
              <a:spcBef>
                <a:spcPct val="0"/>
              </a:spcBef>
              <a:buFontTx/>
              <a:buNone/>
            </a:pPr>
            <a:r>
              <a:rPr lang="en-AU" altLang="en-US" sz="1400" b="1" dirty="0">
                <a:solidFill>
                  <a:srgbClr val="009900"/>
                </a:solidFill>
                <a:latin typeface="Abadi" panose="020B0604020104020204" pitchFamily="34" charset="0"/>
              </a:rPr>
              <a:t>Healthy Ageing Support Program</a:t>
            </a:r>
          </a:p>
          <a:p>
            <a:pPr>
              <a:spcBef>
                <a:spcPct val="0"/>
              </a:spcBef>
              <a:buFontTx/>
              <a:buNone/>
            </a:pPr>
            <a:endParaRPr lang="en-AU" altLang="en-US" sz="1200" dirty="0">
              <a:latin typeface="Abadi" panose="020B0604020104020204" pitchFamily="34" charset="0"/>
              <a:cs typeface="Calibri" panose="020F0502020204030204" pitchFamily="34" charset="0"/>
            </a:endParaRPr>
          </a:p>
          <a:p>
            <a:pPr>
              <a:buNone/>
            </a:pPr>
            <a:r>
              <a:rPr lang="en-US" sz="1200" b="0" i="0" u="none" strike="noStrike" baseline="0" dirty="0">
                <a:solidFill>
                  <a:srgbClr val="4D4D4D"/>
                </a:solidFill>
                <a:latin typeface="Abadi" panose="020B0604020104020204" pitchFamily="34" charset="0"/>
              </a:rPr>
              <a:t>The Healthy Ageing Support program is for over 65-year-olds, living at home in the Southern Downs, aimed at assisting them to connect to support services </a:t>
            </a:r>
            <a:r>
              <a:rPr lang="en-US" sz="1200" dirty="0">
                <a:solidFill>
                  <a:srgbClr val="4D4D4D"/>
                </a:solidFill>
                <a:latin typeface="Abadi" panose="020B0604020104020204" pitchFamily="34" charset="0"/>
              </a:rPr>
              <a:t>and </a:t>
            </a:r>
            <a:r>
              <a:rPr lang="en-US" sz="1200" b="0" i="0" u="none" strike="noStrike" baseline="0" dirty="0">
                <a:solidFill>
                  <a:srgbClr val="4D4D4D"/>
                </a:solidFill>
                <a:latin typeface="Abadi" panose="020B0604020104020204" pitchFamily="34" charset="0"/>
              </a:rPr>
              <a:t>enhance their social connections. </a:t>
            </a:r>
          </a:p>
          <a:p>
            <a:pPr>
              <a:buNone/>
            </a:pPr>
            <a:endParaRPr lang="en-US" sz="1200" dirty="0">
              <a:solidFill>
                <a:srgbClr val="4D4D4D"/>
              </a:solidFill>
              <a:latin typeface="Abadi" panose="020B0604020104020204" pitchFamily="34" charset="0"/>
            </a:endParaRPr>
          </a:p>
          <a:p>
            <a:pPr>
              <a:buNone/>
            </a:pPr>
            <a:r>
              <a:rPr lang="en-US" sz="1200" b="0" i="0" u="none" strike="noStrike" baseline="0" dirty="0">
                <a:solidFill>
                  <a:srgbClr val="4D4D4D"/>
                </a:solidFill>
                <a:latin typeface="Abadi" panose="020B0604020104020204" pitchFamily="34" charset="0"/>
              </a:rPr>
              <a:t>It's anticipated that through improved social connectedness the person’s</a:t>
            </a:r>
            <a:r>
              <a:rPr lang="en-US" sz="1200" dirty="0">
                <a:solidFill>
                  <a:srgbClr val="4D4D4D"/>
                </a:solidFill>
                <a:latin typeface="Abadi" panose="020B0604020104020204" pitchFamily="34" charset="0"/>
              </a:rPr>
              <a:t> (</a:t>
            </a:r>
            <a:r>
              <a:rPr lang="en-US" sz="1200" b="0" i="0" u="none" strike="noStrike" baseline="0" dirty="0">
                <a:solidFill>
                  <a:srgbClr val="4D4D4D"/>
                </a:solidFill>
                <a:latin typeface="Abadi" panose="020B0604020104020204" pitchFamily="34" charset="0"/>
              </a:rPr>
              <a:t>or couples) sense of isolation or loneliness is reduced and consequently experience improved physical health too.</a:t>
            </a:r>
          </a:p>
          <a:p>
            <a:pPr>
              <a:buNone/>
            </a:pPr>
            <a:endParaRPr lang="en-US" altLang="en-US" sz="1200" dirty="0">
              <a:solidFill>
                <a:srgbClr val="4D4D4D"/>
              </a:solidFill>
              <a:latin typeface="Abadi" panose="020B0604020104020204" pitchFamily="34" charset="0"/>
              <a:cs typeface="Calibri" panose="020F0502020204030204" pitchFamily="34" charset="0"/>
            </a:endParaRPr>
          </a:p>
          <a:p>
            <a:pPr>
              <a:buNone/>
            </a:pPr>
            <a:r>
              <a:rPr lang="en-US" altLang="en-US" sz="1200" dirty="0">
                <a:solidFill>
                  <a:srgbClr val="4D4D4D"/>
                </a:solidFill>
                <a:latin typeface="Abadi" panose="020B0604020104020204" pitchFamily="34" charset="0"/>
                <a:cs typeface="Calibri" panose="020F0502020204030204" pitchFamily="34" charset="0"/>
              </a:rPr>
              <a:t>Initial referrals will come from the Aged Care Nurse Navigators at the Warwick and Stanthorpe Hospital, before extending to the general community in due course.</a:t>
            </a:r>
            <a:endParaRPr lang="en-AU" altLang="en-US" sz="1200" dirty="0">
              <a:latin typeface="Abadi" panose="020B0604020104020204" pitchFamily="34" charset="0"/>
              <a:cs typeface="Calibri" panose="020F0502020204030204" pitchFamily="34" charset="0"/>
            </a:endParaRPr>
          </a:p>
          <a:p>
            <a:pPr>
              <a:spcBef>
                <a:spcPct val="0"/>
              </a:spcBef>
              <a:buFontTx/>
              <a:buNone/>
            </a:pPr>
            <a:endParaRPr lang="en-AU" altLang="en-US" sz="1200" dirty="0">
              <a:latin typeface="Abadi" panose="020B0604020104020204" pitchFamily="34" charset="0"/>
              <a:cs typeface="Calibri" panose="020F0502020204030204" pitchFamily="34" charset="0"/>
            </a:endParaRPr>
          </a:p>
          <a:p>
            <a:pPr>
              <a:spcBef>
                <a:spcPct val="0"/>
              </a:spcBef>
              <a:buFontTx/>
              <a:buNone/>
            </a:pPr>
            <a:r>
              <a:rPr lang="en-AU" altLang="en-US" sz="1200" dirty="0">
                <a:latin typeface="Abadi" panose="020B0604020104020204" pitchFamily="34" charset="0"/>
                <a:cs typeface="Calibri" panose="020F0502020204030204" pitchFamily="34" charset="0"/>
              </a:rPr>
              <a:t>Debbie will be out and about meeting services and commencing service delivery before the end of 2023.</a:t>
            </a:r>
          </a:p>
          <a:p>
            <a:pPr>
              <a:spcBef>
                <a:spcPct val="0"/>
              </a:spcBef>
              <a:buFontTx/>
              <a:buNone/>
            </a:pPr>
            <a:endParaRPr lang="en-AU" altLang="en-US" sz="1200" dirty="0">
              <a:latin typeface="Abadi" panose="020B0604020104020204" pitchFamily="34" charset="0"/>
              <a:cs typeface="Calibri" panose="020F0502020204030204" pitchFamily="34" charset="0"/>
            </a:endParaRPr>
          </a:p>
          <a:p>
            <a:pPr>
              <a:spcBef>
                <a:spcPct val="0"/>
              </a:spcBef>
              <a:buFontTx/>
              <a:buNone/>
            </a:pPr>
            <a:endParaRPr lang="en-AU" altLang="en-US" sz="1200" dirty="0">
              <a:latin typeface="Abadi" panose="020B0604020104020204" pitchFamily="34" charset="0"/>
              <a:cs typeface="Calibri" panose="020F0502020204030204" pitchFamily="34" charset="0"/>
            </a:endParaRPr>
          </a:p>
          <a:p>
            <a:pPr>
              <a:spcBef>
                <a:spcPct val="0"/>
              </a:spcBef>
              <a:buFontTx/>
              <a:buNone/>
            </a:pPr>
            <a:endParaRPr lang="en-AU" altLang="en-US" sz="1200" dirty="0">
              <a:latin typeface="Abadi" panose="020B0604020104020204" pitchFamily="34" charset="0"/>
              <a:cs typeface="Calibri" panose="020F0502020204030204" pitchFamily="34" charset="0"/>
            </a:endParaRPr>
          </a:p>
          <a:p>
            <a:pPr>
              <a:spcBef>
                <a:spcPct val="0"/>
              </a:spcBef>
              <a:buFontTx/>
              <a:buNone/>
            </a:pPr>
            <a:endParaRPr lang="en-AU" altLang="en-US" sz="1200" dirty="0">
              <a:latin typeface="Abadi" panose="020B0604020104020204" pitchFamily="34" charset="0"/>
              <a:cs typeface="Calibri" panose="020F0502020204030204" pitchFamily="34" charset="0"/>
            </a:endParaRPr>
          </a:p>
          <a:p>
            <a:pPr>
              <a:spcBef>
                <a:spcPct val="0"/>
              </a:spcBef>
              <a:buFontTx/>
              <a:buNone/>
            </a:pPr>
            <a:endParaRPr lang="en-AU" altLang="en-US" sz="1200" dirty="0">
              <a:latin typeface="Abadi" panose="020B0604020104020204" pitchFamily="34" charset="0"/>
              <a:cs typeface="Calibri" panose="020F0502020204030204" pitchFamily="34" charset="0"/>
            </a:endParaRPr>
          </a:p>
          <a:p>
            <a:pPr>
              <a:spcBef>
                <a:spcPct val="0"/>
              </a:spcBef>
              <a:buFontTx/>
              <a:buNone/>
            </a:pPr>
            <a:endParaRPr lang="en-AU" altLang="en-US" sz="1200" dirty="0">
              <a:latin typeface="Abadi" panose="020B0604020104020204" pitchFamily="34" charset="0"/>
              <a:cs typeface="Calibri" panose="020F0502020204030204" pitchFamily="34" charset="0"/>
            </a:endParaRPr>
          </a:p>
          <a:p>
            <a:pPr>
              <a:spcBef>
                <a:spcPct val="0"/>
              </a:spcBef>
              <a:buFontTx/>
              <a:buNone/>
            </a:pPr>
            <a:endParaRPr lang="en-AU" altLang="en-US" sz="1200" dirty="0">
              <a:latin typeface="Abadi" panose="020B0604020104020204" pitchFamily="34" charset="0"/>
              <a:cs typeface="Calibri" panose="020F0502020204030204" pitchFamily="34" charset="0"/>
            </a:endParaRPr>
          </a:p>
          <a:p>
            <a:pPr>
              <a:spcBef>
                <a:spcPct val="0"/>
              </a:spcBef>
              <a:buFontTx/>
              <a:buNone/>
            </a:pPr>
            <a:endParaRPr lang="en-AU" altLang="en-US" sz="1200" dirty="0">
              <a:latin typeface="Abadi" panose="020B0604020104020204" pitchFamily="34" charset="0"/>
              <a:cs typeface="Calibri" panose="020F0502020204030204" pitchFamily="34" charset="0"/>
            </a:endParaRPr>
          </a:p>
          <a:p>
            <a:pPr>
              <a:spcBef>
                <a:spcPct val="0"/>
              </a:spcBef>
              <a:buFontTx/>
              <a:buNone/>
            </a:pPr>
            <a:endParaRPr lang="en-AU" altLang="en-US" sz="1200" dirty="0">
              <a:latin typeface="Abadi" panose="020B0604020104020204" pitchFamily="34" charset="0"/>
              <a:cs typeface="Calibri" panose="020F0502020204030204" pitchFamily="34" charset="0"/>
            </a:endParaRPr>
          </a:p>
          <a:p>
            <a:pPr>
              <a:spcBef>
                <a:spcPct val="0"/>
              </a:spcBef>
              <a:buFontTx/>
              <a:buNone/>
            </a:pPr>
            <a:endParaRPr lang="en-AU" altLang="en-US" sz="1200" dirty="0">
              <a:latin typeface="Abadi" panose="020B0604020104020204" pitchFamily="34" charset="0"/>
              <a:cs typeface="Calibri" panose="020F0502020204030204" pitchFamily="34" charset="0"/>
            </a:endParaRPr>
          </a:p>
          <a:p>
            <a:pPr>
              <a:spcBef>
                <a:spcPct val="0"/>
              </a:spcBef>
              <a:buFontTx/>
              <a:buNone/>
            </a:pPr>
            <a:endParaRPr lang="en-AU" altLang="en-US" sz="1200" dirty="0">
              <a:latin typeface="Abadi" panose="020B0604020104020204" pitchFamily="34" charset="0"/>
              <a:cs typeface="Calibri" panose="020F0502020204030204" pitchFamily="34" charset="0"/>
            </a:endParaRPr>
          </a:p>
          <a:p>
            <a:pPr>
              <a:spcBef>
                <a:spcPct val="0"/>
              </a:spcBef>
              <a:buFontTx/>
              <a:buNone/>
            </a:pPr>
            <a:endParaRPr lang="en-AU" altLang="en-US" sz="1200" dirty="0">
              <a:latin typeface="Abadi" panose="020B0604020104020204" pitchFamily="34" charset="0"/>
              <a:cs typeface="Calibri" panose="020F0502020204030204" pitchFamily="34" charset="0"/>
            </a:endParaRPr>
          </a:p>
          <a:p>
            <a:pPr>
              <a:spcBef>
                <a:spcPct val="0"/>
              </a:spcBef>
              <a:buFontTx/>
              <a:buNone/>
            </a:pPr>
            <a:endParaRPr lang="en-AU" altLang="en-US" sz="1200" dirty="0">
              <a:latin typeface="Abadi" panose="020B0604020104020204" pitchFamily="34" charset="0"/>
              <a:cs typeface="Calibri" panose="020F0502020204030204" pitchFamily="34" charset="0"/>
            </a:endParaRPr>
          </a:p>
          <a:p>
            <a:pPr algn="ctr">
              <a:spcBef>
                <a:spcPct val="0"/>
              </a:spcBef>
              <a:buFontTx/>
              <a:buNone/>
            </a:pPr>
            <a:r>
              <a:rPr lang="en-AU" altLang="en-US" sz="1800" b="1" i="1" dirty="0">
                <a:solidFill>
                  <a:srgbClr val="C00000"/>
                </a:solidFill>
                <a:latin typeface="Abadi" panose="020B0604020104020204" pitchFamily="34" charset="0"/>
                <a:cs typeface="Calibri" panose="020F0502020204030204" pitchFamily="34" charset="0"/>
              </a:rPr>
              <a:t>Merry Xmas to one and all </a:t>
            </a:r>
          </a:p>
          <a:p>
            <a:pPr algn="ctr">
              <a:spcBef>
                <a:spcPct val="0"/>
              </a:spcBef>
              <a:buFontTx/>
              <a:buNone/>
            </a:pPr>
            <a:r>
              <a:rPr lang="en-AU" altLang="en-US" sz="1800" b="1" i="1" dirty="0">
                <a:solidFill>
                  <a:srgbClr val="C00000"/>
                </a:solidFill>
                <a:latin typeface="Abadi" panose="020B0604020104020204" pitchFamily="34" charset="0"/>
                <a:cs typeface="Calibri" panose="020F0502020204030204" pitchFamily="34" charset="0"/>
              </a:rPr>
              <a:t>from the GBNC team</a:t>
            </a:r>
          </a:p>
        </p:txBody>
      </p:sp>
      <p:sp>
        <p:nvSpPr>
          <p:cNvPr id="2" name="TextBox 1">
            <a:extLst>
              <a:ext uri="{FF2B5EF4-FFF2-40B4-BE49-F238E27FC236}">
                <a16:creationId xmlns:a16="http://schemas.microsoft.com/office/drawing/2014/main" id="{3FA7BA12-A53C-08FF-B39F-D5004003FC6D}"/>
              </a:ext>
            </a:extLst>
          </p:cNvPr>
          <p:cNvSpPr txBox="1"/>
          <p:nvPr/>
        </p:nvSpPr>
        <p:spPr>
          <a:xfrm rot="10800000" flipV="1">
            <a:off x="-9525" y="8974940"/>
            <a:ext cx="476672" cy="189698"/>
          </a:xfrm>
          <a:prstGeom prst="rect">
            <a:avLst/>
          </a:prstGeom>
          <a:noFill/>
        </p:spPr>
        <p:txBody>
          <a:bodyPr wrap="square" rtlCol="0" anchor="ctr">
            <a:spAutoFit/>
          </a:bodyPr>
          <a:lstStyle/>
          <a:p>
            <a:pPr algn="ctr"/>
            <a:r>
              <a:rPr lang="en-US" sz="600" dirty="0"/>
              <a:t>Page </a:t>
            </a:r>
            <a:fld id="{BEA1EC1D-E44F-41F7-9496-9AC53E852AC4}" type="slidenum">
              <a:rPr lang="en-US" sz="600" smtClean="0"/>
              <a:pPr algn="ctr"/>
              <a:t>2</a:t>
            </a:fld>
            <a:r>
              <a:rPr lang="en-US" sz="600" dirty="0"/>
              <a:t> </a:t>
            </a:r>
            <a:endParaRPr lang="en-AU" sz="600" dirty="0"/>
          </a:p>
        </p:txBody>
      </p:sp>
      <p:pic>
        <p:nvPicPr>
          <p:cNvPr id="4" name="Picture 2" descr="Colourful Australian Native Flower Christmas Wreath – Aussie Made Christmas">
            <a:extLst>
              <a:ext uri="{FF2B5EF4-FFF2-40B4-BE49-F238E27FC236}">
                <a16:creationId xmlns:a16="http://schemas.microsoft.com/office/drawing/2014/main" id="{647704C5-395C-0773-00F6-152856957EBE}"/>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rot="16200000">
            <a:off x="580083" y="5677337"/>
            <a:ext cx="2068950" cy="296309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9DEE6F28-12CD-F97E-A6A5-37F75864BE56}"/>
              </a:ext>
            </a:extLst>
          </p:cNvPr>
          <p:cNvPicPr>
            <a:picLocks noChangeAspect="1"/>
          </p:cNvPicPr>
          <p:nvPr/>
        </p:nvPicPr>
        <p:blipFill>
          <a:blip r:embed="rId6"/>
          <a:stretch>
            <a:fillRect/>
          </a:stretch>
        </p:blipFill>
        <p:spPr>
          <a:xfrm>
            <a:off x="3406756" y="5817096"/>
            <a:ext cx="2949555" cy="194421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 name="TextBox 16">
            <a:extLst>
              <a:ext uri="{FF2B5EF4-FFF2-40B4-BE49-F238E27FC236}">
                <a16:creationId xmlns:a16="http://schemas.microsoft.com/office/drawing/2014/main" id="{80E34881-1B18-3FFC-2446-4BE05D2F1F64}"/>
              </a:ext>
            </a:extLst>
          </p:cNvPr>
          <p:cNvSpPr txBox="1">
            <a:spLocks noChangeArrowheads="1"/>
          </p:cNvSpPr>
          <p:nvPr/>
        </p:nvSpPr>
        <p:spPr bwMode="gray">
          <a:xfrm>
            <a:off x="12399963" y="2500313"/>
            <a:ext cx="1733550" cy="6535737"/>
          </a:xfrm>
          <a:prstGeom prst="rect">
            <a:avLst/>
          </a:prstGeom>
          <a:noFill/>
          <a:ln>
            <a:noFill/>
          </a:ln>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105000"/>
              </a:lnSpc>
              <a:spcBef>
                <a:spcPts val="264"/>
              </a:spcBef>
              <a:defRPr/>
            </a:pPr>
            <a:endParaRPr lang="en-GB" sz="950" b="1" dirty="0">
              <a:solidFill>
                <a:schemeClr val="bg1"/>
              </a:solidFill>
              <a:latin typeface="Calibri" pitchFamily="34" charset="0"/>
              <a:cs typeface="+mn-cs"/>
            </a:endParaRPr>
          </a:p>
          <a:p>
            <a:pPr eaLnBrk="1" hangingPunct="1">
              <a:lnSpc>
                <a:spcPct val="105000"/>
              </a:lnSpc>
              <a:spcBef>
                <a:spcPts val="264"/>
              </a:spcBef>
              <a:defRPr/>
            </a:pPr>
            <a:endParaRPr lang="en-GB" sz="950" b="1" dirty="0">
              <a:solidFill>
                <a:schemeClr val="bg1"/>
              </a:solidFill>
              <a:latin typeface="Calibri" pitchFamily="34" charset="0"/>
              <a:cs typeface="Arial" charset="0"/>
            </a:endParaRPr>
          </a:p>
          <a:p>
            <a:pPr eaLnBrk="1" hangingPunct="1">
              <a:lnSpc>
                <a:spcPct val="105000"/>
              </a:lnSpc>
              <a:spcBef>
                <a:spcPts val="264"/>
              </a:spcBef>
              <a:defRPr/>
            </a:pPr>
            <a:r>
              <a:rPr lang="en-GB" sz="950" b="1" dirty="0">
                <a:solidFill>
                  <a:schemeClr val="bg1"/>
                </a:solidFill>
                <a:latin typeface="Calibri" pitchFamily="34" charset="0"/>
                <a:cs typeface="Arial" charset="0"/>
              </a:rPr>
              <a:t>Contact: </a:t>
            </a:r>
            <a:r>
              <a:rPr lang="en-GB" sz="950" dirty="0">
                <a:solidFill>
                  <a:schemeClr val="bg1"/>
                </a:solidFill>
                <a:latin typeface="Calibri" pitchFamily="34" charset="0"/>
                <a:cs typeface="Arial" charset="0"/>
              </a:rPr>
              <a:t>Jennifer Leigh</a:t>
            </a:r>
          </a:p>
          <a:p>
            <a:pPr eaLnBrk="1" hangingPunct="1">
              <a:lnSpc>
                <a:spcPct val="105000"/>
              </a:lnSpc>
              <a:spcBef>
                <a:spcPts val="264"/>
              </a:spcBef>
              <a:defRPr/>
            </a:pPr>
            <a:r>
              <a:rPr lang="en-GB" sz="950" dirty="0">
                <a:solidFill>
                  <a:schemeClr val="bg1"/>
                </a:solidFill>
                <a:latin typeface="Calibri" pitchFamily="34" charset="0"/>
                <a:cs typeface="Arial" charset="0"/>
              </a:rPr>
              <a:t>Phone: (07) 38494193</a:t>
            </a:r>
          </a:p>
          <a:p>
            <a:pPr eaLnBrk="1" hangingPunct="1">
              <a:lnSpc>
                <a:spcPct val="105000"/>
              </a:lnSpc>
              <a:spcBef>
                <a:spcPts val="264"/>
              </a:spcBef>
              <a:defRPr/>
            </a:pPr>
            <a:r>
              <a:rPr lang="en-GB" sz="950" dirty="0">
                <a:solidFill>
                  <a:schemeClr val="bg1"/>
                </a:solidFill>
                <a:latin typeface="Calibri" pitchFamily="34" charset="0"/>
                <a:cs typeface="Arial" charset="0"/>
              </a:rPr>
              <a:t>Mobile: 0400505943</a:t>
            </a:r>
          </a:p>
          <a:p>
            <a:pPr eaLnBrk="1" hangingPunct="1">
              <a:lnSpc>
                <a:spcPct val="105000"/>
              </a:lnSpc>
              <a:spcBef>
                <a:spcPts val="264"/>
              </a:spcBef>
              <a:defRPr/>
            </a:pPr>
            <a:endParaRPr lang="en-AU" sz="950" dirty="0">
              <a:solidFill>
                <a:schemeClr val="bg1"/>
              </a:solidFill>
              <a:latin typeface="Calibri" pitchFamily="34" charset="0"/>
              <a:cs typeface="Arial" charset="0"/>
            </a:endParaRPr>
          </a:p>
          <a:p>
            <a:pPr eaLnBrk="1" hangingPunct="1">
              <a:lnSpc>
                <a:spcPct val="105000"/>
              </a:lnSpc>
              <a:spcBef>
                <a:spcPts val="264"/>
              </a:spcBef>
              <a:defRPr/>
            </a:pPr>
            <a:r>
              <a:rPr lang="en-AU" sz="950" b="1" dirty="0">
                <a:solidFill>
                  <a:schemeClr val="bg1"/>
                </a:solidFill>
                <a:latin typeface="Calibri" pitchFamily="34" charset="0"/>
                <a:cs typeface="Arial" charset="0"/>
              </a:rPr>
              <a:t>PO Box 5065</a:t>
            </a:r>
          </a:p>
          <a:p>
            <a:pPr eaLnBrk="1" hangingPunct="1">
              <a:lnSpc>
                <a:spcPct val="105000"/>
              </a:lnSpc>
              <a:spcBef>
                <a:spcPts val="264"/>
              </a:spcBef>
              <a:defRPr/>
            </a:pPr>
            <a:r>
              <a:rPr lang="en-AU" sz="950" b="1" dirty="0">
                <a:solidFill>
                  <a:schemeClr val="bg1"/>
                </a:solidFill>
                <a:latin typeface="Calibri" pitchFamily="34" charset="0"/>
                <a:cs typeface="Arial" charset="0"/>
              </a:rPr>
              <a:t>Mt Gravatt East, QLD  4122</a:t>
            </a:r>
            <a:endParaRPr lang="pl-PL" sz="950" b="1" dirty="0">
              <a:solidFill>
                <a:schemeClr val="bg1"/>
              </a:solidFill>
              <a:latin typeface="Calibri" pitchFamily="34" charset="0"/>
              <a:cs typeface="Arial" charset="0"/>
            </a:endParaRPr>
          </a:p>
          <a:p>
            <a:pPr eaLnBrk="1" hangingPunct="1">
              <a:lnSpc>
                <a:spcPct val="105000"/>
              </a:lnSpc>
              <a:spcBef>
                <a:spcPts val="264"/>
              </a:spcBef>
              <a:defRPr/>
            </a:pPr>
            <a:r>
              <a:rPr lang="en-US" sz="950" b="1" dirty="0">
                <a:solidFill>
                  <a:schemeClr val="bg1"/>
                </a:solidFill>
                <a:latin typeface="Calibri" pitchFamily="34" charset="0"/>
                <a:cs typeface="Arial" charset="0"/>
              </a:rPr>
              <a:t>Email</a:t>
            </a:r>
            <a:r>
              <a:rPr lang="en-US" sz="950" dirty="0">
                <a:solidFill>
                  <a:schemeClr val="bg1"/>
                </a:solidFill>
                <a:latin typeface="Calibri" pitchFamily="34" charset="0"/>
                <a:cs typeface="Arial" charset="0"/>
              </a:rPr>
              <a:t> infotdsa@gmail.com </a:t>
            </a:r>
          </a:p>
          <a:p>
            <a:pPr eaLnBrk="1" hangingPunct="1">
              <a:lnSpc>
                <a:spcPct val="105000"/>
              </a:lnSpc>
              <a:spcBef>
                <a:spcPts val="264"/>
              </a:spcBef>
              <a:defRPr/>
            </a:pPr>
            <a:r>
              <a:rPr lang="en-US" sz="950" b="1" dirty="0">
                <a:solidFill>
                  <a:schemeClr val="bg1"/>
                </a:solidFill>
                <a:latin typeface="Calibri" pitchFamily="34" charset="0"/>
                <a:cs typeface="Arial" charset="0"/>
              </a:rPr>
              <a:t>Website</a:t>
            </a:r>
            <a:r>
              <a:rPr lang="en-US" sz="950" dirty="0">
                <a:solidFill>
                  <a:schemeClr val="bg1"/>
                </a:solidFill>
                <a:latin typeface="Calibri" pitchFamily="34" charset="0"/>
                <a:cs typeface="Arial" charset="0"/>
              </a:rPr>
              <a:t>:</a:t>
            </a:r>
          </a:p>
          <a:p>
            <a:pPr eaLnBrk="1" hangingPunct="1">
              <a:lnSpc>
                <a:spcPct val="105000"/>
              </a:lnSpc>
              <a:spcBef>
                <a:spcPts val="264"/>
              </a:spcBef>
              <a:defRPr/>
            </a:pPr>
            <a:r>
              <a:rPr lang="en-US" sz="950" dirty="0">
                <a:solidFill>
                  <a:schemeClr val="bg1"/>
                </a:solidFill>
                <a:latin typeface="Calibri" pitchFamily="34" charset="0"/>
                <a:cs typeface="Arial" charset="0"/>
              </a:rPr>
              <a:t>www.tdsa.org.au</a:t>
            </a: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1400" b="1" dirty="0">
              <a:solidFill>
                <a:schemeClr val="bg1"/>
              </a:solidFill>
              <a:latin typeface="Calibri" pitchFamily="34" charset="0"/>
              <a:cs typeface="Arial" charset="0"/>
            </a:endParaRPr>
          </a:p>
          <a:p>
            <a:pPr eaLnBrk="1" hangingPunct="1">
              <a:lnSpc>
                <a:spcPct val="105000"/>
              </a:lnSpc>
              <a:spcBef>
                <a:spcPts val="264"/>
              </a:spcBef>
              <a:defRPr/>
            </a:pPr>
            <a:endParaRPr lang="en-US" sz="1400" b="1" dirty="0">
              <a:solidFill>
                <a:schemeClr val="bg1"/>
              </a:solidFill>
              <a:latin typeface="Calibri" pitchFamily="34" charset="0"/>
              <a:cs typeface="Arial" charset="0"/>
            </a:endParaRPr>
          </a:p>
          <a:p>
            <a:pPr eaLnBrk="1" hangingPunct="1">
              <a:lnSpc>
                <a:spcPct val="105000"/>
              </a:lnSpc>
              <a:spcBef>
                <a:spcPts val="264"/>
              </a:spcBef>
              <a:defRPr/>
            </a:pPr>
            <a:endParaRPr lang="en-US" sz="1400" b="1" dirty="0">
              <a:solidFill>
                <a:schemeClr val="bg1"/>
              </a:solidFill>
              <a:latin typeface="Calibri" pitchFamily="34" charset="0"/>
              <a:cs typeface="Arial" charset="0"/>
            </a:endParaRPr>
          </a:p>
          <a:p>
            <a:pPr eaLnBrk="1" hangingPunct="1">
              <a:lnSpc>
                <a:spcPct val="105000"/>
              </a:lnSpc>
              <a:spcBef>
                <a:spcPts val="264"/>
              </a:spcBef>
              <a:defRPr/>
            </a:pPr>
            <a:endParaRPr lang="en-US" sz="1400" b="1" dirty="0">
              <a:solidFill>
                <a:schemeClr val="bg1"/>
              </a:solidFill>
              <a:latin typeface="Calibri" pitchFamily="34" charset="0"/>
              <a:cs typeface="Arial" charset="0"/>
            </a:endParaRPr>
          </a:p>
          <a:p>
            <a:pPr eaLnBrk="1" hangingPunct="1">
              <a:lnSpc>
                <a:spcPct val="105000"/>
              </a:lnSpc>
              <a:spcBef>
                <a:spcPts val="264"/>
              </a:spcBef>
              <a:defRPr/>
            </a:pPr>
            <a:endParaRPr lang="en-US" sz="1400" b="1" dirty="0">
              <a:solidFill>
                <a:schemeClr val="bg1"/>
              </a:solidFill>
              <a:latin typeface="Calibri" pitchFamily="34" charset="0"/>
              <a:cs typeface="Arial" charset="0"/>
            </a:endParaRPr>
          </a:p>
          <a:p>
            <a:pPr eaLnBrk="1" hangingPunct="1">
              <a:lnSpc>
                <a:spcPct val="105000"/>
              </a:lnSpc>
              <a:spcBef>
                <a:spcPts val="264"/>
              </a:spcBef>
              <a:defRPr/>
            </a:pPr>
            <a:endParaRPr lang="en-US" sz="1400" b="1" dirty="0">
              <a:solidFill>
                <a:schemeClr val="bg1"/>
              </a:solidFill>
              <a:latin typeface="Calibri" pitchFamily="34" charset="0"/>
              <a:cs typeface="Arial" charset="0"/>
            </a:endParaRPr>
          </a:p>
          <a:p>
            <a:pPr eaLnBrk="1" hangingPunct="1">
              <a:lnSpc>
                <a:spcPct val="105000"/>
              </a:lnSpc>
              <a:spcBef>
                <a:spcPts val="264"/>
              </a:spcBef>
              <a:defRPr/>
            </a:pPr>
            <a:r>
              <a:rPr lang="en-US" sz="1400" b="1" dirty="0">
                <a:solidFill>
                  <a:schemeClr val="bg1"/>
                </a:solidFill>
                <a:latin typeface="Calibri" pitchFamily="34" charset="0"/>
                <a:cs typeface="Arial" charset="0"/>
              </a:rPr>
              <a:t>Page sponsored by</a:t>
            </a:r>
            <a:r>
              <a:rPr lang="en-US" sz="950" dirty="0">
                <a:solidFill>
                  <a:schemeClr val="bg1"/>
                </a:solidFill>
                <a:latin typeface="Calibri" pitchFamily="34" charset="0"/>
                <a:cs typeface="Arial" charset="0"/>
              </a:rPr>
              <a:t>:</a:t>
            </a:r>
          </a:p>
          <a:p>
            <a:pPr eaLnBrk="1" hangingPunct="1">
              <a:lnSpc>
                <a:spcPct val="105000"/>
              </a:lnSpc>
              <a:spcBef>
                <a:spcPts val="264"/>
              </a:spcBef>
              <a:defRPr/>
            </a:pPr>
            <a:endParaRPr lang="en-US" sz="950" b="1"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950" dirty="0">
              <a:solidFill>
                <a:schemeClr val="bg1"/>
              </a:solidFill>
              <a:latin typeface="Calibri" pitchFamily="34" charset="0"/>
              <a:cs typeface="Arial" charset="0"/>
            </a:endParaRPr>
          </a:p>
          <a:p>
            <a:pPr eaLnBrk="1" hangingPunct="1">
              <a:lnSpc>
                <a:spcPct val="105000"/>
              </a:lnSpc>
              <a:spcBef>
                <a:spcPts val="264"/>
              </a:spcBef>
              <a:defRPr/>
            </a:pPr>
            <a:endParaRPr lang="en-US" sz="800" dirty="0">
              <a:solidFill>
                <a:schemeClr val="bg1"/>
              </a:solidFill>
              <a:latin typeface="Calibri" pitchFamily="34" charset="0"/>
              <a:cs typeface="Arial" charset="0"/>
            </a:endParaRPr>
          </a:p>
          <a:p>
            <a:pPr eaLnBrk="1" hangingPunct="1">
              <a:lnSpc>
                <a:spcPct val="105000"/>
              </a:lnSpc>
              <a:spcBef>
                <a:spcPts val="264"/>
              </a:spcBef>
              <a:defRPr/>
            </a:pPr>
            <a:r>
              <a:rPr lang="en-US" sz="800" dirty="0">
                <a:solidFill>
                  <a:schemeClr val="bg1"/>
                </a:solidFill>
                <a:latin typeface="Calibri" pitchFamily="34" charset="0"/>
                <a:cs typeface="Arial" charset="0"/>
              </a:rPr>
              <a:t>ABN 77638540511</a:t>
            </a:r>
            <a:endParaRPr lang="en-US" sz="800" dirty="0">
              <a:solidFill>
                <a:schemeClr val="bg1"/>
              </a:solidFill>
              <a:latin typeface="Calibri" pitchFamily="34" charset="0"/>
              <a:cs typeface="+mn-cs"/>
            </a:endParaRPr>
          </a:p>
        </p:txBody>
      </p:sp>
      <p:grpSp>
        <p:nvGrpSpPr>
          <p:cNvPr id="3085" name="Group 218">
            <a:extLst>
              <a:ext uri="{FF2B5EF4-FFF2-40B4-BE49-F238E27FC236}">
                <a16:creationId xmlns:a16="http://schemas.microsoft.com/office/drawing/2014/main" id="{E431BB5E-53AC-4F16-58A0-E09AD08D8D75}"/>
              </a:ext>
            </a:extLst>
          </p:cNvPr>
          <p:cNvGrpSpPr>
            <a:grpSpLocks/>
          </p:cNvGrpSpPr>
          <p:nvPr/>
        </p:nvGrpSpPr>
        <p:grpSpPr bwMode="auto">
          <a:xfrm>
            <a:off x="-3826071" y="0"/>
            <a:ext cx="10701808" cy="4448944"/>
            <a:chOff x="7612063" y="-4199790"/>
            <a:chExt cx="9196113" cy="4869716"/>
          </a:xfrm>
          <a:solidFill>
            <a:srgbClr val="009900"/>
          </a:solidFill>
        </p:grpSpPr>
        <p:sp>
          <p:nvSpPr>
            <p:cNvPr id="3086" name="AutoShape 90">
              <a:extLst>
                <a:ext uri="{FF2B5EF4-FFF2-40B4-BE49-F238E27FC236}">
                  <a16:creationId xmlns:a16="http://schemas.microsoft.com/office/drawing/2014/main" id="{1F56CF8A-6F7D-5FE3-D1C8-EEBD44E37359}"/>
                </a:ext>
              </a:extLst>
            </p:cNvPr>
            <p:cNvSpPr>
              <a:spLocks noChangeAspect="1" noChangeArrowheads="1" noTextEdit="1"/>
            </p:cNvSpPr>
            <p:nvPr/>
          </p:nvSpPr>
          <p:spPr bwMode="auto">
            <a:xfrm>
              <a:off x="10849986" y="-4199790"/>
              <a:ext cx="5958190" cy="1571626"/>
            </a:xfrm>
            <a:prstGeom prst="rect">
              <a:avLst/>
            </a:prstGeom>
            <a:grpFill/>
            <a:ln>
              <a:noFill/>
            </a:ln>
          </p:spPr>
          <p:txBody>
            <a:bodyPr/>
            <a:lstStyle/>
            <a:p>
              <a:pPr eaLnBrk="1" hangingPunct="1">
                <a:defRPr/>
              </a:pPr>
              <a:endParaRPr lang="en-AU" dirty="0"/>
            </a:p>
          </p:txBody>
        </p:sp>
        <p:sp>
          <p:nvSpPr>
            <p:cNvPr id="3087" name="Freeform 138">
              <a:extLst>
                <a:ext uri="{FF2B5EF4-FFF2-40B4-BE49-F238E27FC236}">
                  <a16:creationId xmlns:a16="http://schemas.microsoft.com/office/drawing/2014/main" id="{920F73C6-3496-CA96-9F53-870AE2FB3496}"/>
                </a:ext>
              </a:extLst>
            </p:cNvPr>
            <p:cNvSpPr>
              <a:spLocks/>
            </p:cNvSpPr>
            <p:nvPr/>
          </p:nvSpPr>
          <p:spPr bwMode="auto">
            <a:xfrm>
              <a:off x="7612063" y="573088"/>
              <a:ext cx="50800" cy="96838"/>
            </a:xfrm>
            <a:custGeom>
              <a:avLst/>
              <a:gdLst>
                <a:gd name="T0" fmla="*/ 2147483647 w 554"/>
                <a:gd name="T1" fmla="*/ 0 h 1033"/>
                <a:gd name="T2" fmla="*/ 0 w 554"/>
                <a:gd name="T3" fmla="*/ 2147483647 h 1033"/>
                <a:gd name="T4" fmla="*/ 2147483647 w 554"/>
                <a:gd name="T5" fmla="*/ 2147483647 h 1033"/>
                <a:gd name="T6" fmla="*/ 2147483647 w 554"/>
                <a:gd name="T7" fmla="*/ 0 h 1033"/>
                <a:gd name="T8" fmla="*/ 0 60000 65536"/>
                <a:gd name="T9" fmla="*/ 0 60000 65536"/>
                <a:gd name="T10" fmla="*/ 0 60000 65536"/>
                <a:gd name="T11" fmla="*/ 0 60000 65536"/>
                <a:gd name="T12" fmla="*/ 0 w 554"/>
                <a:gd name="T13" fmla="*/ 0 h 1033"/>
                <a:gd name="T14" fmla="*/ 554 w 554"/>
                <a:gd name="T15" fmla="*/ 1033 h 1033"/>
              </a:gdLst>
              <a:ahLst/>
              <a:cxnLst>
                <a:cxn ang="T8">
                  <a:pos x="T0" y="T1"/>
                </a:cxn>
                <a:cxn ang="T9">
                  <a:pos x="T2" y="T3"/>
                </a:cxn>
                <a:cxn ang="T10">
                  <a:pos x="T4" y="T5"/>
                </a:cxn>
                <a:cxn ang="T11">
                  <a:pos x="T6" y="T7"/>
                </a:cxn>
              </a:cxnLst>
              <a:rect l="T12" t="T13" r="T14" b="T15"/>
              <a:pathLst>
                <a:path w="554" h="1033">
                  <a:moveTo>
                    <a:pt x="282" y="0"/>
                  </a:moveTo>
                  <a:lnTo>
                    <a:pt x="0" y="1033"/>
                  </a:lnTo>
                  <a:lnTo>
                    <a:pt x="554" y="1033"/>
                  </a:lnTo>
                  <a:lnTo>
                    <a:pt x="282" y="0"/>
                  </a:lnTo>
                  <a:close/>
                </a:path>
              </a:pathLst>
            </a:custGeom>
            <a:grpFill/>
            <a:ln w="2">
              <a:solidFill>
                <a:srgbClr val="FFFFFF"/>
              </a:solidFill>
              <a:round/>
              <a:headEnd/>
              <a:tailEnd/>
            </a:ln>
          </p:spPr>
          <p:txBody>
            <a:bodyPr/>
            <a:lstStyle/>
            <a:p>
              <a:pPr eaLnBrk="1" hangingPunct="1">
                <a:defRPr/>
              </a:pPr>
              <a:endParaRPr lang="en-AU"/>
            </a:p>
          </p:txBody>
        </p:sp>
      </p:grpSp>
      <p:sp>
        <p:nvSpPr>
          <p:cNvPr id="3" name="TextBox 2">
            <a:extLst>
              <a:ext uri="{FF2B5EF4-FFF2-40B4-BE49-F238E27FC236}">
                <a16:creationId xmlns:a16="http://schemas.microsoft.com/office/drawing/2014/main" id="{AE9B55FB-6F98-8AD0-B921-DB746AD3C7E4}"/>
              </a:ext>
            </a:extLst>
          </p:cNvPr>
          <p:cNvSpPr txBox="1"/>
          <p:nvPr/>
        </p:nvSpPr>
        <p:spPr>
          <a:xfrm>
            <a:off x="-112713" y="3175"/>
            <a:ext cx="5313363" cy="708025"/>
          </a:xfrm>
          <a:prstGeom prst="rect">
            <a:avLst/>
          </a:prstGeom>
          <a:noFill/>
        </p:spPr>
        <p:txBody>
          <a:bodyPr anchor="b">
            <a:spAutoFit/>
          </a:bodyPr>
          <a:lstStyle/>
          <a:p>
            <a:pPr algn="ctr" eaLnBrk="1" hangingPunct="1">
              <a:defRPr/>
            </a:pPr>
            <a:r>
              <a:rPr lang="en-GB" sz="4000" dirty="0">
                <a:solidFill>
                  <a:schemeClr val="bg1"/>
                </a:solidFill>
                <a:latin typeface="+mn-lt"/>
                <a:cs typeface="+mn-cs"/>
              </a:rPr>
              <a:t> GBNC Newsletter</a:t>
            </a:r>
          </a:p>
        </p:txBody>
      </p:sp>
      <p:sp>
        <p:nvSpPr>
          <p:cNvPr id="80" name="TextBox 79">
            <a:extLst>
              <a:ext uri="{FF2B5EF4-FFF2-40B4-BE49-F238E27FC236}">
                <a16:creationId xmlns:a16="http://schemas.microsoft.com/office/drawing/2014/main" id="{B96950F9-C392-5A3A-BE8C-B76F3E8D8FD2}"/>
              </a:ext>
            </a:extLst>
          </p:cNvPr>
          <p:cNvSpPr txBox="1"/>
          <p:nvPr/>
        </p:nvSpPr>
        <p:spPr>
          <a:xfrm>
            <a:off x="1346200" y="1101725"/>
            <a:ext cx="2808288" cy="215900"/>
          </a:xfrm>
          <a:prstGeom prst="rect">
            <a:avLst/>
          </a:prstGeom>
          <a:noFill/>
        </p:spPr>
        <p:txBody>
          <a:bodyPr lIns="0" tIns="0" rIns="0" bIns="0">
            <a:spAutoFit/>
          </a:bodyPr>
          <a:lstStyle/>
          <a:p>
            <a:pPr algn="ctr" eaLnBrk="1" hangingPunct="1">
              <a:defRPr/>
            </a:pPr>
            <a:r>
              <a:rPr lang="en-GB" sz="1400" dirty="0">
                <a:solidFill>
                  <a:schemeClr val="bg1"/>
                </a:solidFill>
                <a:latin typeface="Abadi" panose="020B0604020104020204" pitchFamily="34" charset="0"/>
                <a:cs typeface="+mn-cs"/>
              </a:rPr>
              <a:t>Summer 2023</a:t>
            </a:r>
          </a:p>
        </p:txBody>
      </p:sp>
      <p:sp>
        <p:nvSpPr>
          <p:cNvPr id="31" name="Rectangle 30">
            <a:extLst>
              <a:ext uri="{FF2B5EF4-FFF2-40B4-BE49-F238E27FC236}">
                <a16:creationId xmlns:a16="http://schemas.microsoft.com/office/drawing/2014/main" id="{6F941B8D-01B7-7D1B-438D-748BD9B6AAE9}"/>
              </a:ext>
            </a:extLst>
          </p:cNvPr>
          <p:cNvSpPr/>
          <p:nvPr/>
        </p:nvSpPr>
        <p:spPr>
          <a:xfrm>
            <a:off x="-38100" y="9207426"/>
            <a:ext cx="6858000" cy="698573"/>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solidFill>
                  <a:schemeClr val="bg1"/>
                </a:solidFill>
              </a:rPr>
              <a:t>A vibrant organisation growing, building and nurturing our community </a:t>
            </a:r>
            <a:endParaRPr lang="en-AU" sz="1400" dirty="0">
              <a:solidFill>
                <a:schemeClr val="bg1"/>
              </a:solidFill>
            </a:endParaRPr>
          </a:p>
        </p:txBody>
      </p:sp>
      <p:pic>
        <p:nvPicPr>
          <p:cNvPr id="13319" name="Picture 4" descr="Diagram&#10;&#10;Description automatically generated">
            <a:extLst>
              <a:ext uri="{FF2B5EF4-FFF2-40B4-BE49-F238E27FC236}">
                <a16:creationId xmlns:a16="http://schemas.microsoft.com/office/drawing/2014/main" id="{5C1D46A3-5328-903A-930E-6BE60F39289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23000" y="9164638"/>
            <a:ext cx="6350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0" name="TextBox 16">
            <a:extLst>
              <a:ext uri="{FF2B5EF4-FFF2-40B4-BE49-F238E27FC236}">
                <a16:creationId xmlns:a16="http://schemas.microsoft.com/office/drawing/2014/main" id="{2D7789F8-A08C-23A2-67EA-1D391D8B0968}"/>
              </a:ext>
            </a:extLst>
          </p:cNvPr>
          <p:cNvSpPr txBox="1">
            <a:spLocks noChangeArrowheads="1"/>
          </p:cNvSpPr>
          <p:nvPr/>
        </p:nvSpPr>
        <p:spPr bwMode="auto">
          <a:xfrm>
            <a:off x="3429000" y="1475965"/>
            <a:ext cx="3387068" cy="7700102"/>
          </a:xfrm>
          <a:prstGeom prst="rect">
            <a:avLst/>
          </a:prstGeom>
          <a:noFill/>
          <a:ln>
            <a:noFill/>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 typeface="Arial" panose="020B0604020202020204" pitchFamily="34" charset="0"/>
              <a:buNone/>
              <a:defRPr/>
            </a:pPr>
            <a:r>
              <a:rPr lang="en-AU" altLang="en-US" sz="1400" b="1" dirty="0">
                <a:solidFill>
                  <a:srgbClr val="009900"/>
                </a:solidFill>
                <a:latin typeface="Abadi" panose="020B0604020104020204" pitchFamily="34" charset="0"/>
                <a:cs typeface="Calibri" panose="020F0502020204030204" pitchFamily="34" charset="0"/>
              </a:rPr>
              <a:t>Update – </a:t>
            </a:r>
          </a:p>
          <a:p>
            <a:pPr algn="ctr" eaLnBrk="1" hangingPunct="1">
              <a:spcBef>
                <a:spcPct val="0"/>
              </a:spcBef>
              <a:buFont typeface="Arial" panose="020B0604020202020204" pitchFamily="34" charset="0"/>
              <a:buNone/>
              <a:defRPr/>
            </a:pPr>
            <a:r>
              <a:rPr lang="en-AU" altLang="en-US" sz="1400" b="1" dirty="0">
                <a:solidFill>
                  <a:srgbClr val="009900"/>
                </a:solidFill>
                <a:latin typeface="Abadi" panose="020B0604020104020204" pitchFamily="34" charset="0"/>
                <a:cs typeface="Calibri" panose="020F0502020204030204" pitchFamily="34" charset="0"/>
              </a:rPr>
              <a:t>Online directory and community diary</a:t>
            </a:r>
          </a:p>
          <a:p>
            <a:pPr algn="ctr" eaLnBrk="1" hangingPunct="1">
              <a:spcBef>
                <a:spcPct val="0"/>
              </a:spcBef>
              <a:buFont typeface="Arial" panose="020B0604020202020204" pitchFamily="34" charset="0"/>
              <a:buNone/>
              <a:defRPr/>
            </a:pPr>
            <a:endParaRPr lang="en-AU" altLang="en-US" sz="1400" b="1" dirty="0">
              <a:solidFill>
                <a:srgbClr val="009900"/>
              </a:solidFill>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r>
              <a:rPr lang="en-AU" altLang="en-US" sz="1200" dirty="0">
                <a:latin typeface="Abadi" panose="020B0604020104020204" pitchFamily="34" charset="0"/>
                <a:cs typeface="Calibri" panose="020F0502020204030204" pitchFamily="34" charset="0"/>
              </a:rPr>
              <a:t>This community-available-for-use tool is a partnership between Rotary Club of Stanthorpe and GBNC.</a:t>
            </a:r>
          </a:p>
          <a:p>
            <a:pPr eaLnBrk="1" hangingPunct="1">
              <a:spcBef>
                <a:spcPct val="0"/>
              </a:spcBef>
              <a:buFont typeface="Arial" panose="020B0604020202020204" pitchFamily="34" charset="0"/>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r>
              <a:rPr lang="en-AU" altLang="en-US" sz="1200" dirty="0">
                <a:latin typeface="Abadi" panose="020B0604020104020204" pitchFamily="34" charset="0"/>
                <a:cs typeface="Calibri" panose="020F0502020204030204" pitchFamily="34" charset="0"/>
              </a:rPr>
              <a:t>GBNC’s </a:t>
            </a:r>
            <a:r>
              <a:rPr lang="en-AU" altLang="en-US" sz="1200" dirty="0" err="1">
                <a:latin typeface="Abadi" panose="020B0604020104020204" pitchFamily="34" charset="0"/>
                <a:cs typeface="Calibri" panose="020F0502020204030204" pitchFamily="34" charset="0"/>
              </a:rPr>
              <a:t>Jaqui</a:t>
            </a:r>
            <a:r>
              <a:rPr lang="en-AU" altLang="en-US" sz="1200" dirty="0">
                <a:latin typeface="Abadi" panose="020B0604020104020204" pitchFamily="34" charset="0"/>
                <a:cs typeface="Calibri" panose="020F0502020204030204" pitchFamily="34" charset="0"/>
              </a:rPr>
              <a:t> </a:t>
            </a:r>
            <a:r>
              <a:rPr lang="en-AU" altLang="en-US" sz="1200" dirty="0" err="1">
                <a:latin typeface="Abadi" panose="020B0604020104020204" pitchFamily="34" charset="0"/>
                <a:cs typeface="Calibri" panose="020F0502020204030204" pitchFamily="34" charset="0"/>
              </a:rPr>
              <a:t>Unold</a:t>
            </a:r>
            <a:r>
              <a:rPr lang="en-AU" altLang="en-US" sz="1200" dirty="0">
                <a:latin typeface="Abadi" panose="020B0604020104020204" pitchFamily="34" charset="0"/>
                <a:cs typeface="Calibri" panose="020F0502020204030204" pitchFamily="34" charset="0"/>
              </a:rPr>
              <a:t> is overseeing this project ably assisted by Shane Linton, GBNC’s IT consultant and Helen </a:t>
            </a:r>
            <a:r>
              <a:rPr lang="en-AU" altLang="en-US" sz="1200" dirty="0" err="1">
                <a:latin typeface="Abadi" panose="020B0604020104020204" pitchFamily="34" charset="0"/>
                <a:cs typeface="Calibri" panose="020F0502020204030204" pitchFamily="34" charset="0"/>
              </a:rPr>
              <a:t>McWater</a:t>
            </a:r>
            <a:r>
              <a:rPr lang="en-AU" altLang="en-US" sz="1200" dirty="0">
                <a:latin typeface="Abadi" panose="020B0604020104020204" pitchFamily="34" charset="0"/>
                <a:cs typeface="Calibri" panose="020F0502020204030204" pitchFamily="34" charset="0"/>
              </a:rPr>
              <a:t>, a very supportive volunteer.</a:t>
            </a:r>
          </a:p>
          <a:p>
            <a:pPr eaLnBrk="1" hangingPunct="1">
              <a:spcBef>
                <a:spcPct val="0"/>
              </a:spcBef>
              <a:buFont typeface="Arial" panose="020B0604020202020204" pitchFamily="34" charset="0"/>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r>
              <a:rPr lang="en-AU" altLang="en-US" sz="1200" dirty="0">
                <a:latin typeface="Abadi" panose="020B0604020104020204" pitchFamily="34" charset="0"/>
                <a:cs typeface="Calibri" panose="020F0502020204030204" pitchFamily="34" charset="0"/>
              </a:rPr>
              <a:t>Through to the end of December GBNC’s  focus is getting the pages set up as we want them and for all GBNC staff to document and have added to the directory the huge number of contacts they know and use in the Granite Belt.    </a:t>
            </a:r>
          </a:p>
          <a:p>
            <a:pPr eaLnBrk="1" hangingPunct="1">
              <a:spcBef>
                <a:spcPct val="0"/>
              </a:spcBef>
              <a:buFont typeface="Arial" panose="020B0604020202020204" pitchFamily="34" charset="0"/>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r>
              <a:rPr lang="en-AU" altLang="en-US" sz="1200" dirty="0">
                <a:latin typeface="Abadi" panose="020B0604020104020204" pitchFamily="34" charset="0"/>
                <a:cs typeface="Calibri" panose="020F0502020204030204" pitchFamily="34" charset="0"/>
              </a:rPr>
              <a:t>From the new year it is GBNC’s intention to use the online diary as another key means to inform community members of what is happening when. It’s anticipated the launch of the directory and diary will occur in the lead up to the Apple and Grape Festival.</a:t>
            </a:r>
          </a:p>
          <a:p>
            <a:pPr eaLnBrk="1" hangingPunct="1">
              <a:spcBef>
                <a:spcPct val="0"/>
              </a:spcBef>
              <a:buFont typeface="Arial" panose="020B0604020202020204" pitchFamily="34" charset="0"/>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r>
              <a:rPr lang="en-AU" altLang="en-US" sz="1200" dirty="0">
                <a:latin typeface="Abadi" panose="020B0604020104020204" pitchFamily="34" charset="0"/>
                <a:cs typeface="Calibri" panose="020F0502020204030204" pitchFamily="34" charset="0"/>
              </a:rPr>
              <a:t>If you would like to look at the directory as it currently is, use this URL:</a:t>
            </a:r>
          </a:p>
          <a:p>
            <a:pPr eaLnBrk="1" hangingPunct="1">
              <a:spcBef>
                <a:spcPct val="0"/>
              </a:spcBef>
              <a:buFont typeface="Arial" panose="020B0604020202020204" pitchFamily="34" charset="0"/>
              <a:buNone/>
              <a:defRPr/>
            </a:pPr>
            <a:r>
              <a:rPr lang="en-AU" altLang="en-US" sz="900" b="1" i="1" dirty="0">
                <a:solidFill>
                  <a:schemeClr val="accent6">
                    <a:lumMod val="75000"/>
                  </a:schemeClr>
                </a:solidFill>
                <a:latin typeface="Abadi" panose="020B0604020104020204" pitchFamily="34" charset="0"/>
                <a:cs typeface="Calibri" panose="020F0502020204030204" pitchFamily="34" charset="0"/>
              </a:rPr>
              <a:t>https://www.mycommunitydirectory.com.au/Queensland/Southern_Downs</a:t>
            </a:r>
          </a:p>
          <a:p>
            <a:pPr eaLnBrk="1" hangingPunct="1">
              <a:spcBef>
                <a:spcPct val="0"/>
              </a:spcBef>
              <a:buFont typeface="Arial" panose="020B0604020202020204" pitchFamily="34" charset="0"/>
              <a:buNone/>
              <a:defRPr/>
            </a:pPr>
            <a:endParaRPr lang="en-AU" altLang="en-US" sz="11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r>
              <a:rPr lang="en-AU" altLang="en-US" sz="1100" dirty="0">
                <a:latin typeface="Abadi" panose="020B0604020104020204" pitchFamily="34" charset="0"/>
                <a:cs typeface="Calibri" panose="020F0502020204030204" pitchFamily="34" charset="0"/>
              </a:rPr>
              <a:t>And if you scroll down the page and look to the left side you will see a box saying </a:t>
            </a:r>
            <a:r>
              <a:rPr lang="en-AU" altLang="en-US" sz="1100" i="1" dirty="0">
                <a:latin typeface="Abadi" panose="020B0604020104020204" pitchFamily="34" charset="0"/>
                <a:cs typeface="Calibri" panose="020F0502020204030204" pitchFamily="34" charset="0"/>
              </a:rPr>
              <a:t>community diary</a:t>
            </a:r>
            <a:r>
              <a:rPr lang="en-AU" altLang="en-US" sz="1100" dirty="0">
                <a:latin typeface="Abadi" panose="020B0604020104020204" pitchFamily="34" charset="0"/>
                <a:cs typeface="Calibri" panose="020F0502020204030204" pitchFamily="34" charset="0"/>
              </a:rPr>
              <a:t>.  Click on that box and the screen changes to show what is on for any given date.</a:t>
            </a:r>
          </a:p>
          <a:p>
            <a:pPr eaLnBrk="1" hangingPunct="1">
              <a:spcBef>
                <a:spcPct val="0"/>
              </a:spcBef>
              <a:buFont typeface="Arial" panose="020B0604020202020204" pitchFamily="34" charset="0"/>
              <a:buNone/>
              <a:defRPr/>
            </a:pPr>
            <a:endParaRPr lang="en-AU" altLang="en-US" sz="1100" dirty="0">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r>
              <a:rPr lang="en-AU" altLang="en-US" sz="1400" b="1" i="1" dirty="0">
                <a:solidFill>
                  <a:srgbClr val="0000FF"/>
                </a:solidFill>
                <a:latin typeface="Abadi" panose="020B0604020104020204" pitchFamily="34" charset="0"/>
                <a:cs typeface="Calibri" panose="020F0502020204030204" pitchFamily="34" charset="0"/>
              </a:rPr>
              <a:t>YOU CAN ENTER YOUR INFORMATION  INTO THE DIRECTORY AND/OR DIARY – NOW!  </a:t>
            </a:r>
          </a:p>
          <a:p>
            <a:pPr eaLnBrk="1" hangingPunct="1">
              <a:spcBef>
                <a:spcPct val="0"/>
              </a:spcBef>
              <a:buFont typeface="Arial" panose="020B0604020202020204" pitchFamily="34" charset="0"/>
              <a:buNone/>
              <a:defRPr/>
            </a:pPr>
            <a:endParaRPr lang="en-AU" altLang="en-US" sz="1400" b="1" i="1" dirty="0">
              <a:solidFill>
                <a:srgbClr val="0000FF"/>
              </a:solidFill>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r>
              <a:rPr lang="en-AU" altLang="en-US" sz="1100" dirty="0">
                <a:latin typeface="Abadi" panose="020B0604020104020204" pitchFamily="34" charset="0"/>
                <a:cs typeface="Calibri" panose="020F0502020204030204" pitchFamily="34" charset="0"/>
              </a:rPr>
              <a:t>Just click on </a:t>
            </a:r>
            <a:r>
              <a:rPr lang="en-AU" altLang="en-US" sz="1100" i="1" dirty="0">
                <a:latin typeface="Abadi" panose="020B0604020104020204" pitchFamily="34" charset="0"/>
                <a:cs typeface="Calibri" panose="020F0502020204030204" pitchFamily="34" charset="0"/>
              </a:rPr>
              <a:t>List for Free </a:t>
            </a:r>
            <a:r>
              <a:rPr lang="en-AU" altLang="en-US" sz="1100" dirty="0">
                <a:latin typeface="Abadi" panose="020B0604020104020204" pitchFamily="34" charset="0"/>
                <a:cs typeface="Calibri" panose="020F0502020204030204" pitchFamily="34" charset="0"/>
              </a:rPr>
              <a:t>found on top of website page to the right side</a:t>
            </a:r>
            <a:r>
              <a:rPr lang="en-AU" altLang="en-US" sz="1100" b="1" i="1" dirty="0">
                <a:solidFill>
                  <a:schemeClr val="accent6">
                    <a:lumMod val="75000"/>
                  </a:schemeClr>
                </a:solidFill>
                <a:latin typeface="Abadi" panose="020B0604020104020204" pitchFamily="34" charset="0"/>
                <a:cs typeface="Calibri" panose="020F0502020204030204" pitchFamily="34" charset="0"/>
              </a:rPr>
              <a:t>.</a:t>
            </a:r>
          </a:p>
          <a:p>
            <a:pPr eaLnBrk="1" hangingPunct="1">
              <a:spcBef>
                <a:spcPct val="0"/>
              </a:spcBef>
              <a:buFont typeface="Arial" panose="020B0604020202020204" pitchFamily="34" charset="0"/>
              <a:buNone/>
              <a:defRPr/>
            </a:pPr>
            <a:endParaRPr lang="en-AU" altLang="en-US" sz="1600" b="1" i="1" dirty="0">
              <a:solidFill>
                <a:schemeClr val="accent6">
                  <a:lumMod val="75000"/>
                </a:schemeClr>
              </a:solidFill>
              <a:latin typeface="Abadi" panose="020B0604020104020204" pitchFamily="34" charset="0"/>
              <a:cs typeface="Calibri" panose="020F0502020204030204" pitchFamily="34" charset="0"/>
            </a:endParaRPr>
          </a:p>
        </p:txBody>
      </p:sp>
      <p:sp>
        <p:nvSpPr>
          <p:cNvPr id="13321" name="TextBox 25">
            <a:extLst>
              <a:ext uri="{FF2B5EF4-FFF2-40B4-BE49-F238E27FC236}">
                <a16:creationId xmlns:a16="http://schemas.microsoft.com/office/drawing/2014/main" id="{7A84E450-D282-7AF1-EC13-D801C3DF909C}"/>
              </a:ext>
            </a:extLst>
          </p:cNvPr>
          <p:cNvSpPr txBox="1">
            <a:spLocks noChangeArrowheads="1"/>
          </p:cNvSpPr>
          <p:nvPr/>
        </p:nvSpPr>
        <p:spPr bwMode="auto">
          <a:xfrm>
            <a:off x="18468975" y="434975"/>
            <a:ext cx="2986088"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endParaRPr lang="en-AU" altLang="en-US" sz="1800">
              <a:latin typeface="Arial" panose="020B0604020202020204" pitchFamily="34" charset="0"/>
            </a:endParaRPr>
          </a:p>
        </p:txBody>
      </p:sp>
      <p:pic>
        <p:nvPicPr>
          <p:cNvPr id="13323" name="Picture 14" descr="A sign in front of a building&#10;&#10;Description automatically generated with medium confidence">
            <a:extLst>
              <a:ext uri="{FF2B5EF4-FFF2-40B4-BE49-F238E27FC236}">
                <a16:creationId xmlns:a16="http://schemas.microsoft.com/office/drawing/2014/main" id="{6D82D708-6E3E-D5C2-4DCD-41958AA8CF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95888" y="-6350"/>
            <a:ext cx="1662112" cy="1436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24" name="TextBox 17">
            <a:extLst>
              <a:ext uri="{FF2B5EF4-FFF2-40B4-BE49-F238E27FC236}">
                <a16:creationId xmlns:a16="http://schemas.microsoft.com/office/drawing/2014/main" id="{AFE89128-6D65-E9BA-A8D6-D0FF436214E4}"/>
              </a:ext>
            </a:extLst>
          </p:cNvPr>
          <p:cNvSpPr txBox="1">
            <a:spLocks noChangeArrowheads="1"/>
          </p:cNvSpPr>
          <p:nvPr/>
        </p:nvSpPr>
        <p:spPr bwMode="auto">
          <a:xfrm>
            <a:off x="1008063" y="603250"/>
            <a:ext cx="34845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2400">
                <a:solidFill>
                  <a:schemeClr val="bg1"/>
                </a:solidFill>
                <a:latin typeface="Abadi" panose="020B0604020104020204" pitchFamily="34" charset="0"/>
              </a:rPr>
              <a:t>Community Development </a:t>
            </a:r>
            <a:endParaRPr lang="en-AU" altLang="en-US" sz="2400">
              <a:solidFill>
                <a:schemeClr val="bg1"/>
              </a:solidFill>
              <a:latin typeface="Abadi" panose="020B0604020104020204" pitchFamily="34" charset="0"/>
            </a:endParaRPr>
          </a:p>
        </p:txBody>
      </p:sp>
      <p:sp>
        <p:nvSpPr>
          <p:cNvPr id="2" name="TextBox 1">
            <a:extLst>
              <a:ext uri="{FF2B5EF4-FFF2-40B4-BE49-F238E27FC236}">
                <a16:creationId xmlns:a16="http://schemas.microsoft.com/office/drawing/2014/main" id="{3FA7BA12-A53C-08FF-B39F-D5004003FC6D}"/>
              </a:ext>
            </a:extLst>
          </p:cNvPr>
          <p:cNvSpPr txBox="1"/>
          <p:nvPr/>
        </p:nvSpPr>
        <p:spPr>
          <a:xfrm rot="10800000" flipV="1">
            <a:off x="-9525" y="8974940"/>
            <a:ext cx="476672" cy="189698"/>
          </a:xfrm>
          <a:prstGeom prst="rect">
            <a:avLst/>
          </a:prstGeom>
          <a:noFill/>
        </p:spPr>
        <p:txBody>
          <a:bodyPr wrap="square" rtlCol="0" anchor="ctr">
            <a:spAutoFit/>
          </a:bodyPr>
          <a:lstStyle/>
          <a:p>
            <a:pPr algn="ctr"/>
            <a:r>
              <a:rPr lang="en-US" sz="600" dirty="0"/>
              <a:t>Page </a:t>
            </a:r>
            <a:fld id="{BEA1EC1D-E44F-41F7-9496-9AC53E852AC4}" type="slidenum">
              <a:rPr lang="en-US" sz="600" smtClean="0"/>
              <a:pPr algn="ctr"/>
              <a:t>3</a:t>
            </a:fld>
            <a:r>
              <a:rPr lang="en-US" sz="600" dirty="0"/>
              <a:t> </a:t>
            </a:r>
            <a:endParaRPr lang="en-AU" sz="600" dirty="0"/>
          </a:p>
        </p:txBody>
      </p:sp>
      <p:sp>
        <p:nvSpPr>
          <p:cNvPr id="5" name="TextBox 16">
            <a:extLst>
              <a:ext uri="{FF2B5EF4-FFF2-40B4-BE49-F238E27FC236}">
                <a16:creationId xmlns:a16="http://schemas.microsoft.com/office/drawing/2014/main" id="{EA30FC9E-52CD-4256-8581-4D4929129B27}"/>
              </a:ext>
            </a:extLst>
          </p:cNvPr>
          <p:cNvSpPr txBox="1">
            <a:spLocks noChangeArrowheads="1"/>
          </p:cNvSpPr>
          <p:nvPr/>
        </p:nvSpPr>
        <p:spPr bwMode="auto">
          <a:xfrm>
            <a:off x="115127" y="1444606"/>
            <a:ext cx="3181242" cy="7700102"/>
          </a:xfrm>
          <a:prstGeom prst="rect">
            <a:avLst/>
          </a:prstGeom>
          <a:noFill/>
          <a:ln>
            <a:noFill/>
          </a:ln>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 typeface="Arial" panose="020B0604020202020204" pitchFamily="34" charset="0"/>
              <a:buNone/>
              <a:defRPr/>
            </a:pPr>
            <a:r>
              <a:rPr lang="en-AU" altLang="en-US" sz="1400" b="1" dirty="0">
                <a:solidFill>
                  <a:srgbClr val="009900"/>
                </a:solidFill>
                <a:latin typeface="Abadi" panose="020B0604020104020204" pitchFamily="34" charset="0"/>
                <a:cs typeface="Calibri" panose="020F0502020204030204" pitchFamily="34" charset="0"/>
              </a:rPr>
              <a:t>Update – </a:t>
            </a:r>
          </a:p>
          <a:p>
            <a:pPr algn="ctr" eaLnBrk="1" hangingPunct="1">
              <a:spcBef>
                <a:spcPct val="0"/>
              </a:spcBef>
              <a:buFont typeface="Arial" panose="020B0604020202020204" pitchFamily="34" charset="0"/>
              <a:buNone/>
              <a:defRPr/>
            </a:pPr>
            <a:r>
              <a:rPr lang="en-AU" altLang="en-US" sz="1400" b="1" dirty="0">
                <a:solidFill>
                  <a:srgbClr val="009900"/>
                </a:solidFill>
                <a:latin typeface="Abadi" panose="020B0604020104020204" pitchFamily="34" charset="0"/>
                <a:cs typeface="Calibri" panose="020F0502020204030204" pitchFamily="34" charset="0"/>
              </a:rPr>
              <a:t>Improving transport access within the Granite Belt</a:t>
            </a:r>
          </a:p>
          <a:p>
            <a:pPr eaLnBrk="1" hangingPunct="1">
              <a:spcBef>
                <a:spcPct val="0"/>
              </a:spcBef>
              <a:buNone/>
              <a:defRPr/>
            </a:pPr>
            <a:endParaRPr lang="en-AU" altLang="en-US" sz="1400" dirty="0">
              <a:latin typeface="Abadi" panose="020B0604020104020204" pitchFamily="34" charset="0"/>
              <a:cs typeface="Calibri" panose="020F0502020204030204" pitchFamily="34" charset="0"/>
            </a:endParaRPr>
          </a:p>
          <a:p>
            <a:pPr eaLnBrk="1" hangingPunct="1">
              <a:spcBef>
                <a:spcPct val="0"/>
              </a:spcBef>
              <a:buNone/>
              <a:defRPr/>
            </a:pPr>
            <a:r>
              <a:rPr lang="en-AU" altLang="en-US" sz="1200" dirty="0">
                <a:latin typeface="Abadi" panose="020B0604020104020204" pitchFamily="34" charset="0"/>
                <a:cs typeface="Calibri" panose="020F0502020204030204" pitchFamily="34" charset="0"/>
              </a:rPr>
              <a:t>GBNC was funded by the Primary Health Network (PHN) for a 1year project to improve access within the Granite Belt via community transport – that is local transport.</a:t>
            </a:r>
          </a:p>
          <a:p>
            <a:pPr eaLnBrk="1" hangingPunct="1">
              <a:spcBef>
                <a:spcPct val="0"/>
              </a:spcBef>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None/>
              <a:defRPr/>
            </a:pPr>
            <a:r>
              <a:rPr lang="en-AU" altLang="en-US" sz="1200" dirty="0">
                <a:latin typeface="Abadi" panose="020B0604020104020204" pitchFamily="34" charset="0"/>
                <a:cs typeface="Calibri" panose="020F0502020204030204" pitchFamily="34" charset="0"/>
              </a:rPr>
              <a:t>GBNC has been working with a community reference group and reporting on this project’s progress to the Stanthorpe Hospital’s Community Consultative Committee.</a:t>
            </a:r>
          </a:p>
          <a:p>
            <a:pPr eaLnBrk="1" hangingPunct="1">
              <a:spcBef>
                <a:spcPct val="0"/>
              </a:spcBef>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None/>
              <a:defRPr/>
            </a:pPr>
            <a:r>
              <a:rPr lang="en-AU" altLang="en-US" sz="1200" dirty="0">
                <a:latin typeface="Abadi" panose="020B0604020104020204" pitchFamily="34" charset="0"/>
                <a:cs typeface="Calibri" panose="020F0502020204030204" pitchFamily="34" charset="0"/>
              </a:rPr>
              <a:t>It’s taken a while for this project to shape up.  However, it’s expected that in the new 2024 year there will be announcement of a Stanthorpe-based worker with the role to establish STAR Community Services’ office focused on community transport for the Granite Belt.</a:t>
            </a:r>
          </a:p>
          <a:p>
            <a:pPr eaLnBrk="1" hangingPunct="1">
              <a:spcBef>
                <a:spcPct val="0"/>
              </a:spcBef>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None/>
              <a:defRPr/>
            </a:pPr>
            <a:r>
              <a:rPr lang="en-AU" altLang="en-US" sz="1200" dirty="0">
                <a:latin typeface="Abadi" panose="020B0604020104020204" pitchFamily="34" charset="0"/>
                <a:cs typeface="Calibri" panose="020F0502020204030204" pitchFamily="34" charset="0"/>
              </a:rPr>
              <a:t>While the PHN money is tied to local transport, the reference group is also interested in the longer trips to places like Warwick and Toowoomba.</a:t>
            </a:r>
          </a:p>
          <a:p>
            <a:pPr eaLnBrk="1" hangingPunct="1">
              <a:spcBef>
                <a:spcPct val="0"/>
              </a:spcBef>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None/>
              <a:defRPr/>
            </a:pPr>
            <a:r>
              <a:rPr lang="en-AU" altLang="en-US" sz="1200" dirty="0">
                <a:latin typeface="Abadi" panose="020B0604020104020204" pitchFamily="34" charset="0"/>
                <a:cs typeface="Calibri" panose="020F0502020204030204" pitchFamily="34" charset="0"/>
              </a:rPr>
              <a:t>It’s the community transport reference group’s goal to bring STAR to the Granite Belt and commence offering transport services its funded for by both the State and Federal governments.  Their funding is available to persons 18yrs+ through to the aged (who are not resident in nursing homes).  And, their transport is for both local and the longer-haul trips.</a:t>
            </a:r>
          </a:p>
          <a:p>
            <a:pPr eaLnBrk="1" hangingPunct="1">
              <a:spcBef>
                <a:spcPct val="0"/>
              </a:spcBef>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None/>
              <a:defRPr/>
            </a:pPr>
            <a:r>
              <a:rPr lang="en-AU" altLang="en-US" sz="1200" dirty="0">
                <a:latin typeface="Abadi" panose="020B0604020104020204" pitchFamily="34" charset="0"/>
                <a:cs typeface="Calibri" panose="020F0502020204030204" pitchFamily="34" charset="0"/>
              </a:rPr>
              <a:t>SO… keep an eye out on facebook for updates on what community transport in the Granite Belt will be available</a:t>
            </a:r>
            <a:r>
              <a:rPr lang="en-AU" altLang="en-US" sz="1200">
                <a:latin typeface="Abadi" panose="020B0604020104020204" pitchFamily="34" charset="0"/>
                <a:cs typeface="Calibri" panose="020F0502020204030204" pitchFamily="34" charset="0"/>
              </a:rPr>
              <a:t>; early </a:t>
            </a:r>
            <a:r>
              <a:rPr lang="en-AU" altLang="en-US" sz="1200" dirty="0">
                <a:latin typeface="Abadi" panose="020B0604020104020204" pitchFamily="34" charset="0"/>
                <a:cs typeface="Calibri" panose="020F0502020204030204" pitchFamily="34" charset="0"/>
              </a:rPr>
              <a:t>2024.</a:t>
            </a:r>
          </a:p>
          <a:p>
            <a:pPr eaLnBrk="1" hangingPunct="1">
              <a:spcBef>
                <a:spcPct val="0"/>
              </a:spcBef>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None/>
              <a:defRPr/>
            </a:pPr>
            <a:endParaRPr lang="en-AU" altLang="en-US" sz="1200" dirty="0">
              <a:latin typeface="Abadi" panose="020B0604020104020204" pitchFamily="34" charset="0"/>
              <a:cs typeface="Calibri" panose="020F0502020204030204" pitchFamily="34" charset="0"/>
            </a:endParaRPr>
          </a:p>
          <a:p>
            <a:pPr eaLnBrk="1" hangingPunct="1">
              <a:spcBef>
                <a:spcPct val="0"/>
              </a:spcBef>
              <a:buNone/>
              <a:defRPr/>
            </a:pPr>
            <a:endParaRPr lang="en-AU" altLang="en-US" sz="1200" dirty="0">
              <a:latin typeface="Abadi" panose="020B0604020104020204" pitchFamily="34" charset="0"/>
              <a:cs typeface="Calibri" panose="020F0502020204030204" pitchFamily="34" charset="0"/>
            </a:endParaRPr>
          </a:p>
          <a:p>
            <a:pPr algn="ctr" eaLnBrk="1" hangingPunct="1">
              <a:spcBef>
                <a:spcPct val="0"/>
              </a:spcBef>
              <a:buFont typeface="Arial" panose="020B0604020202020204" pitchFamily="34" charset="0"/>
              <a:buNone/>
              <a:defRPr/>
            </a:pPr>
            <a:endParaRPr lang="en-AU" altLang="en-US" sz="1400" b="1" dirty="0">
              <a:solidFill>
                <a:srgbClr val="009900"/>
              </a:solidFill>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endParaRPr lang="en-AU" altLang="en-US" sz="1400" b="1" dirty="0">
              <a:solidFill>
                <a:srgbClr val="009900"/>
              </a:solidFill>
              <a:latin typeface="Abadi" panose="020B0604020104020204" pitchFamily="34" charset="0"/>
              <a:cs typeface="Calibri" panose="020F0502020204030204" pitchFamily="34" charset="0"/>
            </a:endParaRPr>
          </a:p>
          <a:p>
            <a:pPr algn="ctr" eaLnBrk="1" hangingPunct="1">
              <a:spcBef>
                <a:spcPct val="0"/>
              </a:spcBef>
              <a:buFont typeface="Arial" panose="020B0604020202020204" pitchFamily="34" charset="0"/>
              <a:buNone/>
              <a:defRPr/>
            </a:pPr>
            <a:endParaRPr lang="en-AU" altLang="en-US" sz="1400" b="1" dirty="0">
              <a:solidFill>
                <a:srgbClr val="009900"/>
              </a:solidFill>
              <a:latin typeface="Abadi" panose="020B0604020104020204" pitchFamily="34" charset="0"/>
              <a:cs typeface="Calibri" panose="020F0502020204030204" pitchFamily="34" charset="0"/>
            </a:endParaRPr>
          </a:p>
          <a:p>
            <a:pPr eaLnBrk="1" hangingPunct="1">
              <a:spcBef>
                <a:spcPct val="0"/>
              </a:spcBef>
              <a:buFont typeface="Arial" panose="020B0604020202020204" pitchFamily="34" charset="0"/>
              <a:buNone/>
              <a:defRPr/>
            </a:pPr>
            <a:endParaRPr lang="en-AU" altLang="en-US" sz="1600" b="1" i="1" dirty="0">
              <a:solidFill>
                <a:schemeClr val="accent6">
                  <a:lumMod val="75000"/>
                </a:schemeClr>
              </a:solidFill>
              <a:latin typeface="Abadi" panose="020B0604020104020204" pitchFamily="34" charset="0"/>
              <a:cs typeface="Calibri" panose="020F0502020204030204" pitchFamily="34" charset="0"/>
            </a:endParaRPr>
          </a:p>
        </p:txBody>
      </p:sp>
    </p:spTree>
    <p:extLst>
      <p:ext uri="{BB962C8B-B14F-4D97-AF65-F5344CB8AC3E}">
        <p14:creationId xmlns:p14="http://schemas.microsoft.com/office/powerpoint/2010/main" val="3625885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85" name="Group 218">
            <a:extLst>
              <a:ext uri="{FF2B5EF4-FFF2-40B4-BE49-F238E27FC236}">
                <a16:creationId xmlns:a16="http://schemas.microsoft.com/office/drawing/2014/main" id="{C7CD845D-5E8F-7D1E-C08C-AD1DBB192AD3}"/>
              </a:ext>
            </a:extLst>
          </p:cNvPr>
          <p:cNvGrpSpPr>
            <a:grpSpLocks/>
          </p:cNvGrpSpPr>
          <p:nvPr/>
        </p:nvGrpSpPr>
        <p:grpSpPr bwMode="auto">
          <a:xfrm>
            <a:off x="-3800194" y="1511"/>
            <a:ext cx="10629801" cy="4448944"/>
            <a:chOff x="7612063" y="-4199790"/>
            <a:chExt cx="9196113" cy="4869716"/>
          </a:xfrm>
          <a:solidFill>
            <a:srgbClr val="009900"/>
          </a:solidFill>
        </p:grpSpPr>
        <p:sp>
          <p:nvSpPr>
            <p:cNvPr id="3086" name="AutoShape 90">
              <a:extLst>
                <a:ext uri="{FF2B5EF4-FFF2-40B4-BE49-F238E27FC236}">
                  <a16:creationId xmlns:a16="http://schemas.microsoft.com/office/drawing/2014/main" id="{84A8F9C3-A747-519D-4EFC-2656344A7CE6}"/>
                </a:ext>
              </a:extLst>
            </p:cNvPr>
            <p:cNvSpPr>
              <a:spLocks noChangeAspect="1" noChangeArrowheads="1" noTextEdit="1"/>
            </p:cNvSpPr>
            <p:nvPr/>
          </p:nvSpPr>
          <p:spPr bwMode="auto">
            <a:xfrm>
              <a:off x="10849986" y="-4199790"/>
              <a:ext cx="5958190" cy="1571626"/>
            </a:xfrm>
            <a:prstGeom prst="rect">
              <a:avLst/>
            </a:prstGeom>
            <a:grpFill/>
            <a:ln>
              <a:noFill/>
            </a:ln>
          </p:spPr>
          <p:txBody>
            <a:bodyPr/>
            <a:lstStyle/>
            <a:p>
              <a:pPr eaLnBrk="1" hangingPunct="1">
                <a:defRPr/>
              </a:pPr>
              <a:endParaRPr lang="en-AU"/>
            </a:p>
          </p:txBody>
        </p:sp>
        <p:sp>
          <p:nvSpPr>
            <p:cNvPr id="3087" name="Freeform 138">
              <a:extLst>
                <a:ext uri="{FF2B5EF4-FFF2-40B4-BE49-F238E27FC236}">
                  <a16:creationId xmlns:a16="http://schemas.microsoft.com/office/drawing/2014/main" id="{EC78682D-7019-6E97-52B3-B8B8F1CCF690}"/>
                </a:ext>
              </a:extLst>
            </p:cNvPr>
            <p:cNvSpPr>
              <a:spLocks/>
            </p:cNvSpPr>
            <p:nvPr/>
          </p:nvSpPr>
          <p:spPr bwMode="auto">
            <a:xfrm>
              <a:off x="7612063" y="573088"/>
              <a:ext cx="50800" cy="96838"/>
            </a:xfrm>
            <a:custGeom>
              <a:avLst/>
              <a:gdLst>
                <a:gd name="T0" fmla="*/ 2147483647 w 554"/>
                <a:gd name="T1" fmla="*/ 0 h 1033"/>
                <a:gd name="T2" fmla="*/ 0 w 554"/>
                <a:gd name="T3" fmla="*/ 2147483647 h 1033"/>
                <a:gd name="T4" fmla="*/ 2147483647 w 554"/>
                <a:gd name="T5" fmla="*/ 2147483647 h 1033"/>
                <a:gd name="T6" fmla="*/ 2147483647 w 554"/>
                <a:gd name="T7" fmla="*/ 0 h 1033"/>
                <a:gd name="T8" fmla="*/ 0 60000 65536"/>
                <a:gd name="T9" fmla="*/ 0 60000 65536"/>
                <a:gd name="T10" fmla="*/ 0 60000 65536"/>
                <a:gd name="T11" fmla="*/ 0 60000 65536"/>
                <a:gd name="T12" fmla="*/ 0 w 554"/>
                <a:gd name="T13" fmla="*/ 0 h 1033"/>
                <a:gd name="T14" fmla="*/ 554 w 554"/>
                <a:gd name="T15" fmla="*/ 1033 h 1033"/>
              </a:gdLst>
              <a:ahLst/>
              <a:cxnLst>
                <a:cxn ang="T8">
                  <a:pos x="T0" y="T1"/>
                </a:cxn>
                <a:cxn ang="T9">
                  <a:pos x="T2" y="T3"/>
                </a:cxn>
                <a:cxn ang="T10">
                  <a:pos x="T4" y="T5"/>
                </a:cxn>
                <a:cxn ang="T11">
                  <a:pos x="T6" y="T7"/>
                </a:cxn>
              </a:cxnLst>
              <a:rect l="T12" t="T13" r="T14" b="T15"/>
              <a:pathLst>
                <a:path w="554" h="1033">
                  <a:moveTo>
                    <a:pt x="282" y="0"/>
                  </a:moveTo>
                  <a:lnTo>
                    <a:pt x="0" y="1033"/>
                  </a:lnTo>
                  <a:lnTo>
                    <a:pt x="554" y="1033"/>
                  </a:lnTo>
                  <a:lnTo>
                    <a:pt x="282" y="0"/>
                  </a:lnTo>
                  <a:close/>
                </a:path>
              </a:pathLst>
            </a:custGeom>
            <a:grpFill/>
            <a:ln w="2">
              <a:solidFill>
                <a:srgbClr val="FFFFFF"/>
              </a:solidFill>
              <a:round/>
              <a:headEnd/>
              <a:tailEnd/>
            </a:ln>
          </p:spPr>
          <p:txBody>
            <a:bodyPr/>
            <a:lstStyle/>
            <a:p>
              <a:pPr eaLnBrk="1" hangingPunct="1">
                <a:defRPr/>
              </a:pPr>
              <a:endParaRPr lang="en-AU"/>
            </a:p>
          </p:txBody>
        </p:sp>
      </p:grpSp>
      <p:sp>
        <p:nvSpPr>
          <p:cNvPr id="3" name="TextBox 2">
            <a:extLst>
              <a:ext uri="{FF2B5EF4-FFF2-40B4-BE49-F238E27FC236}">
                <a16:creationId xmlns:a16="http://schemas.microsoft.com/office/drawing/2014/main" id="{C8BA52CC-4038-7F8B-A98B-B7A627BF95BD}"/>
              </a:ext>
            </a:extLst>
          </p:cNvPr>
          <p:cNvSpPr txBox="1"/>
          <p:nvPr/>
        </p:nvSpPr>
        <p:spPr>
          <a:xfrm>
            <a:off x="-60325" y="33338"/>
            <a:ext cx="5313363" cy="708025"/>
          </a:xfrm>
          <a:prstGeom prst="rect">
            <a:avLst/>
          </a:prstGeom>
          <a:noFill/>
        </p:spPr>
        <p:txBody>
          <a:bodyPr anchor="b">
            <a:spAutoFit/>
          </a:bodyPr>
          <a:lstStyle/>
          <a:p>
            <a:pPr algn="ctr" eaLnBrk="1" hangingPunct="1">
              <a:defRPr/>
            </a:pPr>
            <a:r>
              <a:rPr lang="en-GB" sz="4000" dirty="0">
                <a:solidFill>
                  <a:schemeClr val="bg1"/>
                </a:solidFill>
                <a:latin typeface="+mn-lt"/>
                <a:cs typeface="+mn-cs"/>
              </a:rPr>
              <a:t> </a:t>
            </a:r>
            <a:r>
              <a:rPr lang="en-GB" sz="4000" dirty="0">
                <a:solidFill>
                  <a:schemeClr val="bg1"/>
                </a:solidFill>
                <a:latin typeface="Abadi" panose="020B0604020104020204" pitchFamily="34" charset="0"/>
                <a:cs typeface="+mn-cs"/>
              </a:rPr>
              <a:t>GBNC Newsletter</a:t>
            </a:r>
          </a:p>
        </p:txBody>
      </p:sp>
      <p:sp>
        <p:nvSpPr>
          <p:cNvPr id="80" name="TextBox 79">
            <a:extLst>
              <a:ext uri="{FF2B5EF4-FFF2-40B4-BE49-F238E27FC236}">
                <a16:creationId xmlns:a16="http://schemas.microsoft.com/office/drawing/2014/main" id="{0A96F3E4-8E5B-1C0B-39B3-385FB9D08507}"/>
              </a:ext>
            </a:extLst>
          </p:cNvPr>
          <p:cNvSpPr txBox="1"/>
          <p:nvPr/>
        </p:nvSpPr>
        <p:spPr>
          <a:xfrm>
            <a:off x="1219200" y="1090613"/>
            <a:ext cx="2808288" cy="215900"/>
          </a:xfrm>
          <a:prstGeom prst="rect">
            <a:avLst/>
          </a:prstGeom>
          <a:noFill/>
        </p:spPr>
        <p:txBody>
          <a:bodyPr lIns="0" tIns="0" rIns="0" bIns="0">
            <a:spAutoFit/>
          </a:bodyPr>
          <a:lstStyle/>
          <a:p>
            <a:pPr algn="ctr" eaLnBrk="1" hangingPunct="1">
              <a:defRPr/>
            </a:pPr>
            <a:r>
              <a:rPr lang="en-GB" sz="1400" dirty="0">
                <a:solidFill>
                  <a:schemeClr val="bg1"/>
                </a:solidFill>
                <a:latin typeface="Abadi" panose="020B0604020104020204" pitchFamily="34" charset="0"/>
                <a:cs typeface="+mn-cs"/>
              </a:rPr>
              <a:t>Summer</a:t>
            </a:r>
            <a:r>
              <a:rPr lang="en-GB" sz="1400" dirty="0">
                <a:solidFill>
                  <a:schemeClr val="bg1"/>
                </a:solidFill>
                <a:latin typeface="+mn-lt"/>
                <a:cs typeface="+mn-cs"/>
              </a:rPr>
              <a:t> </a:t>
            </a:r>
            <a:r>
              <a:rPr lang="en-GB" sz="1400" dirty="0">
                <a:solidFill>
                  <a:schemeClr val="bg1"/>
                </a:solidFill>
                <a:latin typeface="Abadi" panose="020B0604020104020204" pitchFamily="34" charset="0"/>
                <a:cs typeface="+mn-cs"/>
              </a:rPr>
              <a:t>2023</a:t>
            </a:r>
          </a:p>
        </p:txBody>
      </p:sp>
      <p:sp>
        <p:nvSpPr>
          <p:cNvPr id="31" name="Rectangle 30">
            <a:extLst>
              <a:ext uri="{FF2B5EF4-FFF2-40B4-BE49-F238E27FC236}">
                <a16:creationId xmlns:a16="http://schemas.microsoft.com/office/drawing/2014/main" id="{58EDEEBB-4226-40D8-F33E-799E42A514EB}"/>
              </a:ext>
            </a:extLst>
          </p:cNvPr>
          <p:cNvSpPr/>
          <p:nvPr/>
        </p:nvSpPr>
        <p:spPr>
          <a:xfrm>
            <a:off x="0" y="9164638"/>
            <a:ext cx="6858000" cy="741362"/>
          </a:xfrm>
          <a:prstGeom prst="rect">
            <a:avLst/>
          </a:prstGeom>
          <a:solidFill>
            <a:srgbClr val="0099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1400" b="1" i="1" dirty="0">
                <a:solidFill>
                  <a:schemeClr val="bg1"/>
                </a:solidFill>
              </a:rPr>
              <a:t>A vibrant organisation growing, building and nurturing our community </a:t>
            </a:r>
            <a:endParaRPr lang="en-AU" sz="1400" dirty="0">
              <a:solidFill>
                <a:schemeClr val="bg1"/>
              </a:solidFill>
            </a:endParaRPr>
          </a:p>
        </p:txBody>
      </p:sp>
      <p:sp>
        <p:nvSpPr>
          <p:cNvPr id="76" name="Rectangle 75">
            <a:extLst>
              <a:ext uri="{FF2B5EF4-FFF2-40B4-BE49-F238E27FC236}">
                <a16:creationId xmlns:a16="http://schemas.microsoft.com/office/drawing/2014/main" id="{57E6389D-ECE2-8B78-1357-65632E5B663C}"/>
              </a:ext>
            </a:extLst>
          </p:cNvPr>
          <p:cNvSpPr/>
          <p:nvPr/>
        </p:nvSpPr>
        <p:spPr>
          <a:xfrm>
            <a:off x="3284984" y="1553703"/>
            <a:ext cx="3322402" cy="6524863"/>
          </a:xfrm>
          <a:prstGeom prst="rect">
            <a:avLst/>
          </a:prstGeom>
        </p:spPr>
        <p:txBody>
          <a:bodyPr wrap="square">
            <a:spAutoFit/>
          </a:bodyPr>
          <a:lstStyle/>
          <a:p>
            <a:pPr>
              <a:defRPr/>
            </a:pPr>
            <a:r>
              <a:rPr lang="en-US" sz="1400" b="1" dirty="0">
                <a:solidFill>
                  <a:srgbClr val="009900"/>
                </a:solidFill>
                <a:latin typeface="Abadi" panose="020B0604020104020204" pitchFamily="34" charset="0"/>
              </a:rPr>
              <a:t>Emergency Relief </a:t>
            </a:r>
          </a:p>
          <a:p>
            <a:pPr>
              <a:defRPr/>
            </a:pPr>
            <a:r>
              <a:rPr lang="en-US" sz="1200" dirty="0">
                <a:solidFill>
                  <a:srgbClr val="131613"/>
                </a:solidFill>
                <a:latin typeface="Abadi" panose="020B0604020104020204" pitchFamily="34" charset="0"/>
              </a:rPr>
              <a:t>Available to assist on a time-limited basis with basic life needs and is available to any person/resident in the area including backpackers </a:t>
            </a:r>
          </a:p>
          <a:p>
            <a:pPr>
              <a:defRPr/>
            </a:pPr>
            <a:endParaRPr lang="en-AU" sz="1100" dirty="0">
              <a:solidFill>
                <a:prstClr val="black"/>
              </a:solidFill>
              <a:latin typeface="+mn-lt"/>
              <a:cs typeface="Arial" charset="0"/>
            </a:endParaRPr>
          </a:p>
          <a:p>
            <a:pPr>
              <a:defRPr/>
            </a:pPr>
            <a:r>
              <a:rPr lang="en-US" sz="1400" b="1" dirty="0">
                <a:solidFill>
                  <a:srgbClr val="009900"/>
                </a:solidFill>
                <a:latin typeface="Abadi" panose="020B0604020104020204" pitchFamily="34" charset="0"/>
              </a:rPr>
              <a:t>Community Support Services</a:t>
            </a:r>
          </a:p>
          <a:p>
            <a:pPr>
              <a:defRPr/>
            </a:pPr>
            <a:r>
              <a:rPr lang="en-US" sz="1200" dirty="0">
                <a:solidFill>
                  <a:srgbClr val="131613"/>
                </a:solidFill>
                <a:latin typeface="Abadi" panose="020B0604020104020204" pitchFamily="34" charset="0"/>
              </a:rPr>
              <a:t>Works in a diverse range of ways including community development aimed at increasing sense of connectedness and build community capacity.</a:t>
            </a:r>
          </a:p>
          <a:p>
            <a:pPr>
              <a:defRPr/>
            </a:pPr>
            <a:endParaRPr lang="en-US" sz="1400" dirty="0">
              <a:solidFill>
                <a:srgbClr val="000000"/>
              </a:solidFill>
              <a:latin typeface="+mn-lt"/>
            </a:endParaRPr>
          </a:p>
          <a:p>
            <a:pPr>
              <a:defRPr/>
            </a:pPr>
            <a:r>
              <a:rPr lang="en-US" sz="1400" b="1" dirty="0">
                <a:solidFill>
                  <a:srgbClr val="009900"/>
                </a:solidFill>
                <a:latin typeface="Abadi" panose="020B0604020104020204" pitchFamily="34" charset="0"/>
              </a:rPr>
              <a:t>Kids Korner</a:t>
            </a:r>
          </a:p>
          <a:p>
            <a:pPr>
              <a:defRPr/>
            </a:pPr>
            <a:r>
              <a:rPr lang="en-US" sz="1200" dirty="0">
                <a:solidFill>
                  <a:srgbClr val="131613"/>
                </a:solidFill>
                <a:latin typeface="Abadi" panose="020B0604020104020204" pitchFamily="34" charset="0"/>
              </a:rPr>
              <a:t>Limited hours childcare for children aged 15 months to 5 years. Days of operation are  Mondays, Wednesdays and Fridays.</a:t>
            </a:r>
          </a:p>
          <a:p>
            <a:pPr>
              <a:defRPr/>
            </a:pPr>
            <a:r>
              <a:rPr lang="en-US" sz="1200" dirty="0">
                <a:solidFill>
                  <a:srgbClr val="131613"/>
                </a:solidFill>
                <a:latin typeface="Abadi" panose="020B0604020104020204" pitchFamily="34" charset="0"/>
              </a:rPr>
              <a:t>Casual use is encouraged. </a:t>
            </a:r>
            <a:r>
              <a:rPr lang="en-US" sz="1200" b="1" dirty="0">
                <a:solidFill>
                  <a:srgbClr val="C00000"/>
                </a:solidFill>
                <a:latin typeface="Abadi" panose="020B0604020104020204" pitchFamily="34" charset="0"/>
              </a:rPr>
              <a:t> </a:t>
            </a:r>
          </a:p>
          <a:p>
            <a:pPr algn="ctr" eaLnBrk="1" hangingPunct="1">
              <a:defRPr/>
            </a:pPr>
            <a:endParaRPr lang="en-AU" sz="1200" b="1" i="1" dirty="0">
              <a:solidFill>
                <a:srgbClr val="009900"/>
              </a:solidFill>
            </a:endParaRPr>
          </a:p>
          <a:p>
            <a:r>
              <a:rPr lang="en-AU" sz="1400" b="1" i="0" u="none" strike="noStrike" baseline="0" dirty="0">
                <a:solidFill>
                  <a:srgbClr val="009900"/>
                </a:solidFill>
                <a:latin typeface="Abadi" panose="020B0604020104020204" pitchFamily="34" charset="0"/>
              </a:rPr>
              <a:t>Driving Work/Life Opportunities </a:t>
            </a:r>
          </a:p>
          <a:p>
            <a:r>
              <a:rPr lang="en-US" sz="1200" b="0" i="0" u="none" strike="noStrike" baseline="0" dirty="0">
                <a:solidFill>
                  <a:srgbClr val="131613"/>
                </a:solidFill>
                <a:latin typeface="Abadi" panose="020B0604020104020204" pitchFamily="34" charset="0"/>
              </a:rPr>
              <a:t>Aims to expand life options &amp; employment through addressing the barriers that prevent persons aged16-25 years from obtaining a drivers licence. This program works with the PCYC’s Braking the Cycle Stanthorpe program. </a:t>
            </a:r>
            <a:endParaRPr lang="en-AU" sz="1200" b="1" i="1" dirty="0">
              <a:solidFill>
                <a:srgbClr val="009900"/>
              </a:solidFill>
              <a:latin typeface="Abadi" panose="020B0604020104020204" pitchFamily="34" charset="0"/>
            </a:endParaRPr>
          </a:p>
          <a:p>
            <a:pPr eaLnBrk="1" hangingPunct="1">
              <a:defRPr/>
            </a:pPr>
            <a:endParaRPr lang="en-US" sz="1100" dirty="0">
              <a:latin typeface="+mn-lt"/>
              <a:cs typeface="Arial" charset="0"/>
            </a:endParaRPr>
          </a:p>
          <a:p>
            <a:pPr eaLnBrk="1" hangingPunct="1">
              <a:spcBef>
                <a:spcPct val="0"/>
              </a:spcBef>
              <a:buFontTx/>
              <a:buNone/>
            </a:pPr>
            <a:endParaRPr lang="en-AU" altLang="en-US" b="1" i="1" dirty="0">
              <a:solidFill>
                <a:schemeClr val="accent6">
                  <a:lumMod val="75000"/>
                </a:schemeClr>
              </a:solidFill>
              <a:latin typeface="Arial" panose="020B0604020202020204" pitchFamily="34" charset="0"/>
            </a:endParaRPr>
          </a:p>
          <a:p>
            <a:pPr eaLnBrk="1" hangingPunct="1">
              <a:spcBef>
                <a:spcPct val="0"/>
              </a:spcBef>
              <a:buFontTx/>
              <a:buNone/>
            </a:pPr>
            <a:r>
              <a:rPr lang="en-AU" altLang="en-US" b="1" i="1" dirty="0">
                <a:solidFill>
                  <a:schemeClr val="accent6">
                    <a:lumMod val="75000"/>
                  </a:schemeClr>
                </a:solidFill>
                <a:latin typeface="Arial" panose="020B0604020202020204" pitchFamily="34" charset="0"/>
              </a:rPr>
              <a:t>If you would like to be notified of GBNC’s upcoming events follow us on Facebook or Instagram</a:t>
            </a:r>
          </a:p>
          <a:p>
            <a:pPr eaLnBrk="1" hangingPunct="1">
              <a:spcBef>
                <a:spcPct val="0"/>
              </a:spcBef>
              <a:buFontTx/>
              <a:buNone/>
            </a:pPr>
            <a:endParaRPr lang="en-AU" altLang="en-US" sz="2000" b="1" i="1" dirty="0">
              <a:solidFill>
                <a:schemeClr val="accent6">
                  <a:lumMod val="75000"/>
                </a:schemeClr>
              </a:solidFill>
            </a:endParaRPr>
          </a:p>
        </p:txBody>
      </p:sp>
      <p:sp>
        <p:nvSpPr>
          <p:cNvPr id="75" name="TextBox 74">
            <a:extLst>
              <a:ext uri="{FF2B5EF4-FFF2-40B4-BE49-F238E27FC236}">
                <a16:creationId xmlns:a16="http://schemas.microsoft.com/office/drawing/2014/main" id="{E665AC77-FA93-2436-DA61-14EBDD5D2D77}"/>
              </a:ext>
            </a:extLst>
          </p:cNvPr>
          <p:cNvSpPr txBox="1"/>
          <p:nvPr/>
        </p:nvSpPr>
        <p:spPr>
          <a:xfrm>
            <a:off x="387657" y="1553703"/>
            <a:ext cx="2944601" cy="7674248"/>
          </a:xfrm>
          <a:prstGeom prst="rect">
            <a:avLst/>
          </a:prstGeom>
          <a:noFill/>
        </p:spPr>
        <p:txBody>
          <a:bodyPr/>
          <a:lstStyle/>
          <a:p>
            <a:pPr>
              <a:defRPr/>
            </a:pPr>
            <a:r>
              <a:rPr lang="en-AU" sz="1400" b="1" dirty="0">
                <a:solidFill>
                  <a:srgbClr val="009900"/>
                </a:solidFill>
                <a:latin typeface="Abadi" panose="020B0604020104020204" pitchFamily="34" charset="0"/>
              </a:rPr>
              <a:t>Early Years </a:t>
            </a:r>
          </a:p>
          <a:p>
            <a:pPr>
              <a:defRPr/>
            </a:pPr>
            <a:r>
              <a:rPr lang="en-AU" sz="1200" dirty="0">
                <a:solidFill>
                  <a:srgbClr val="000000"/>
                </a:solidFill>
                <a:latin typeface="Abadi" panose="020B0604020104020204" pitchFamily="34" charset="0"/>
              </a:rPr>
              <a:t>Activities for parents and their </a:t>
            </a:r>
            <a:r>
              <a:rPr lang="en-US" sz="1200" dirty="0">
                <a:solidFill>
                  <a:srgbClr val="000000"/>
                </a:solidFill>
                <a:latin typeface="Abadi" panose="020B0604020104020204" pitchFamily="34" charset="0"/>
              </a:rPr>
              <a:t>children (prenatal to 8 years) aimed at assisting effective parenting skills.</a:t>
            </a:r>
            <a:endParaRPr lang="en-AU" sz="1200" dirty="0">
              <a:solidFill>
                <a:srgbClr val="000000"/>
              </a:solidFill>
              <a:latin typeface="Abadi" panose="020B0604020104020204" pitchFamily="34" charset="0"/>
            </a:endParaRPr>
          </a:p>
          <a:p>
            <a:pPr>
              <a:defRPr/>
            </a:pPr>
            <a:endParaRPr lang="en-AU" sz="1400" dirty="0">
              <a:solidFill>
                <a:srgbClr val="000000"/>
              </a:solidFill>
              <a:latin typeface="+mn-lt"/>
            </a:endParaRPr>
          </a:p>
          <a:p>
            <a:pPr>
              <a:defRPr/>
            </a:pPr>
            <a:r>
              <a:rPr lang="en-AU" sz="1400" b="1" dirty="0">
                <a:solidFill>
                  <a:srgbClr val="009900"/>
                </a:solidFill>
                <a:latin typeface="Abadi" panose="020B0604020104020204" pitchFamily="34" charset="0"/>
              </a:rPr>
              <a:t>Youth</a:t>
            </a:r>
            <a:r>
              <a:rPr lang="en-AU" sz="1400" b="1" u="sng" dirty="0">
                <a:solidFill>
                  <a:srgbClr val="009900"/>
                </a:solidFill>
                <a:latin typeface="Abadi" panose="020B0604020104020204" pitchFamily="34" charset="0"/>
              </a:rPr>
              <a:t> </a:t>
            </a:r>
          </a:p>
          <a:p>
            <a:pPr>
              <a:defRPr/>
            </a:pPr>
            <a:r>
              <a:rPr lang="en-AU" sz="1200" dirty="0">
                <a:solidFill>
                  <a:srgbClr val="000000"/>
                </a:solidFill>
                <a:latin typeface="Abadi" panose="020B0604020104020204" pitchFamily="34" charset="0"/>
              </a:rPr>
              <a:t>Activities aimed at working </a:t>
            </a:r>
            <a:r>
              <a:rPr lang="en-US" sz="1200" dirty="0">
                <a:solidFill>
                  <a:srgbClr val="000000"/>
                </a:solidFill>
                <a:latin typeface="Abadi" panose="020B0604020104020204" pitchFamily="34" charset="0"/>
              </a:rPr>
              <a:t>with youth who are at risk of </a:t>
            </a:r>
            <a:r>
              <a:rPr lang="en-AU" sz="1200" dirty="0">
                <a:solidFill>
                  <a:srgbClr val="000000"/>
                </a:solidFill>
                <a:latin typeface="Abadi" panose="020B0604020104020204" pitchFamily="34" charset="0"/>
              </a:rPr>
              <a:t>disengaging from school, family and/or the community 12 – 21yrs. </a:t>
            </a:r>
          </a:p>
          <a:p>
            <a:pPr>
              <a:defRPr/>
            </a:pPr>
            <a:endParaRPr lang="en-AU" sz="1400" dirty="0">
              <a:solidFill>
                <a:srgbClr val="000000"/>
              </a:solidFill>
              <a:latin typeface="+mn-lt"/>
            </a:endParaRPr>
          </a:p>
          <a:p>
            <a:pPr>
              <a:defRPr/>
            </a:pPr>
            <a:r>
              <a:rPr lang="en-AU" sz="1400" b="1" dirty="0">
                <a:solidFill>
                  <a:srgbClr val="009900"/>
                </a:solidFill>
                <a:latin typeface="Abadi" panose="020B0604020104020204" pitchFamily="34" charset="0"/>
              </a:rPr>
              <a:t>Mental Wellbeing (PHN) </a:t>
            </a:r>
          </a:p>
          <a:p>
            <a:r>
              <a:rPr lang="en-AU" sz="1200" b="0" i="0" u="none" strike="noStrike" baseline="0" dirty="0">
                <a:solidFill>
                  <a:srgbClr val="131613"/>
                </a:solidFill>
                <a:latin typeface="Abadi" panose="020B0604020104020204" pitchFamily="34" charset="0"/>
              </a:rPr>
              <a:t>Focused on initiatives to </a:t>
            </a:r>
            <a:r>
              <a:rPr lang="en-US" sz="1200" b="0" i="0" u="none" strike="noStrike" baseline="0" dirty="0">
                <a:solidFill>
                  <a:srgbClr val="131613"/>
                </a:solidFill>
                <a:latin typeface="Abadi" panose="020B0604020104020204" pitchFamily="34" charset="0"/>
              </a:rPr>
              <a:t>improve families and children's mental health transitioning to high school. </a:t>
            </a:r>
          </a:p>
          <a:p>
            <a:endParaRPr lang="en-AU" sz="1400" dirty="0">
              <a:solidFill>
                <a:srgbClr val="000000"/>
              </a:solidFill>
              <a:latin typeface="+mn-lt"/>
            </a:endParaRPr>
          </a:p>
          <a:p>
            <a:pPr>
              <a:defRPr/>
            </a:pPr>
            <a:r>
              <a:rPr lang="en-US" sz="1400" b="1" dirty="0">
                <a:solidFill>
                  <a:srgbClr val="009900"/>
                </a:solidFill>
                <a:latin typeface="Abadi" panose="020B0604020104020204" pitchFamily="34" charset="0"/>
              </a:rPr>
              <a:t>Family Support Services</a:t>
            </a:r>
          </a:p>
          <a:p>
            <a:pPr>
              <a:defRPr/>
            </a:pPr>
            <a:r>
              <a:rPr lang="en-US" sz="1200" dirty="0">
                <a:solidFill>
                  <a:srgbClr val="131613"/>
                </a:solidFill>
                <a:latin typeface="Abadi" panose="020B0604020104020204" pitchFamily="34" charset="0"/>
              </a:rPr>
              <a:t>Assists vulnerable families to</a:t>
            </a:r>
            <a:endParaRPr lang="en-US" sz="1200" dirty="0">
              <a:solidFill>
                <a:srgbClr val="000000"/>
              </a:solidFill>
              <a:latin typeface="Abadi" panose="020B0604020104020204" pitchFamily="34" charset="0"/>
            </a:endParaRPr>
          </a:p>
          <a:p>
            <a:pPr>
              <a:defRPr/>
            </a:pPr>
            <a:r>
              <a:rPr lang="en-AU" sz="1200" dirty="0">
                <a:solidFill>
                  <a:srgbClr val="000000"/>
                </a:solidFill>
                <a:latin typeface="Abadi" panose="020B0604020104020204" pitchFamily="34" charset="0"/>
              </a:rPr>
              <a:t>develop family/household management skills, improve life skills and provide information, advice and referral. </a:t>
            </a:r>
          </a:p>
          <a:p>
            <a:pPr>
              <a:defRPr/>
            </a:pPr>
            <a:endParaRPr lang="en-AU" sz="1800" b="0" i="0" u="none" strike="noStrike" baseline="0" dirty="0">
              <a:solidFill>
                <a:srgbClr val="000000"/>
              </a:solidFill>
              <a:latin typeface="Abadi" panose="020B0604020104020204" pitchFamily="34" charset="0"/>
            </a:endParaRPr>
          </a:p>
          <a:p>
            <a:r>
              <a:rPr lang="en-AU" sz="1400" b="1" i="0" u="none" strike="noStrike" baseline="0" dirty="0">
                <a:solidFill>
                  <a:srgbClr val="009900"/>
                </a:solidFill>
                <a:latin typeface="Abadi" panose="020B0604020104020204" pitchFamily="34" charset="0"/>
              </a:rPr>
              <a:t>Healthy Ageing Support </a:t>
            </a:r>
          </a:p>
          <a:p>
            <a:r>
              <a:rPr lang="en-US" sz="1200" b="0" i="0" u="none" strike="noStrike" baseline="0" dirty="0">
                <a:solidFill>
                  <a:srgbClr val="4D4D4D"/>
                </a:solidFill>
                <a:latin typeface="Abadi" panose="020B0604020104020204" pitchFamily="34" charset="0"/>
              </a:rPr>
              <a:t>Supports senior Southern Downs residents to live at home through enhanced social connections. </a:t>
            </a:r>
          </a:p>
          <a:p>
            <a:endParaRPr lang="en-US" sz="1200" dirty="0">
              <a:solidFill>
                <a:srgbClr val="4D4D4D"/>
              </a:solidFill>
              <a:latin typeface="Abadi" panose="020B0604020104020204" pitchFamily="34" charset="0"/>
              <a:cs typeface="Arial" charset="0"/>
            </a:endParaRPr>
          </a:p>
          <a:p>
            <a:r>
              <a:rPr lang="en-US" sz="1400" b="1" i="0" u="none" strike="noStrike" baseline="0" dirty="0">
                <a:solidFill>
                  <a:srgbClr val="009900"/>
                </a:solidFill>
                <a:latin typeface="Abadi" panose="020B0604020104020204" pitchFamily="34" charset="0"/>
              </a:rPr>
              <a:t>Sustaining Tenancies </a:t>
            </a:r>
          </a:p>
          <a:p>
            <a:r>
              <a:rPr lang="en-US" sz="1200" b="0" i="0" u="none" strike="noStrike" baseline="0" dirty="0">
                <a:solidFill>
                  <a:srgbClr val="131613"/>
                </a:solidFill>
                <a:latin typeface="Abadi" panose="020B0604020104020204" pitchFamily="34" charset="0"/>
              </a:rPr>
              <a:t>Available through GBNC for clients who need a helping hand. A realistic payment plan is set up to come out of your Centrelink payments </a:t>
            </a:r>
          </a:p>
          <a:p>
            <a:endParaRPr lang="en-US" sz="1200" b="0" i="0" u="none" strike="noStrike" baseline="0" dirty="0">
              <a:latin typeface="Abadi" panose="020B0604020104020204" pitchFamily="34" charset="0"/>
            </a:endParaRPr>
          </a:p>
          <a:p>
            <a:r>
              <a:rPr lang="en-US" sz="1400" b="1" i="0" u="none" strike="noStrike" baseline="0" dirty="0">
                <a:solidFill>
                  <a:srgbClr val="669900"/>
                </a:solidFill>
                <a:latin typeface="Abadi" panose="020B0604020104020204" pitchFamily="34" charset="0"/>
              </a:rPr>
              <a:t>Food Support </a:t>
            </a:r>
          </a:p>
          <a:p>
            <a:r>
              <a:rPr lang="en-US" sz="1200" b="0" i="0" u="none" strike="noStrike" baseline="0" dirty="0">
                <a:solidFill>
                  <a:srgbClr val="131613"/>
                </a:solidFill>
                <a:latin typeface="Abadi" panose="020B0604020104020204" pitchFamily="34" charset="0"/>
              </a:rPr>
              <a:t>Available weekly on a Thursday morning via a referral from GBNC staff. Clients are to attend our Food Support 15 Hilton St 10—11am only. </a:t>
            </a:r>
            <a:endParaRPr lang="en-US" sz="1200" b="0" i="0" u="none" strike="noStrike" baseline="0" dirty="0">
              <a:solidFill>
                <a:srgbClr val="000000"/>
              </a:solidFill>
              <a:latin typeface="Abadi" panose="020B0604020104020204" pitchFamily="34" charset="0"/>
            </a:endParaRPr>
          </a:p>
          <a:p>
            <a:endParaRPr lang="en-AU" sz="1200" dirty="0">
              <a:latin typeface="Abadi" panose="020B0604020104020204" pitchFamily="34" charset="0"/>
              <a:cs typeface="Arial" charset="0"/>
            </a:endParaRPr>
          </a:p>
          <a:p>
            <a:pPr>
              <a:defRPr/>
            </a:pPr>
            <a:endParaRPr lang="en-AU" sz="900" dirty="0">
              <a:solidFill>
                <a:srgbClr val="000000"/>
              </a:solidFill>
              <a:latin typeface="Abadi" panose="020B0604020104020204" pitchFamily="34" charset="0"/>
            </a:endParaRPr>
          </a:p>
          <a:p>
            <a:pPr eaLnBrk="1" hangingPunct="1">
              <a:defRPr/>
            </a:pPr>
            <a:endParaRPr lang="en-AU" sz="1100" dirty="0">
              <a:solidFill>
                <a:prstClr val="black"/>
              </a:solidFill>
              <a:latin typeface="+mn-lt"/>
              <a:cs typeface="Arial" charset="0"/>
            </a:endParaRPr>
          </a:p>
          <a:p>
            <a:pPr eaLnBrk="1" hangingPunct="1">
              <a:defRPr/>
            </a:pPr>
            <a:endParaRPr lang="en-AU" sz="1100" dirty="0">
              <a:solidFill>
                <a:prstClr val="black"/>
              </a:solidFill>
              <a:latin typeface="+mn-lt"/>
              <a:cs typeface="Arial" charset="0"/>
            </a:endParaRPr>
          </a:p>
          <a:p>
            <a:pPr eaLnBrk="1" hangingPunct="1">
              <a:defRPr/>
            </a:pPr>
            <a:endParaRPr lang="en-AU" sz="1100" dirty="0">
              <a:solidFill>
                <a:prstClr val="black"/>
              </a:solidFill>
              <a:latin typeface="+mn-lt"/>
              <a:cs typeface="Arial" charset="0"/>
            </a:endParaRPr>
          </a:p>
          <a:p>
            <a:pPr eaLnBrk="1" hangingPunct="1">
              <a:defRPr/>
            </a:pPr>
            <a:endParaRPr lang="en-AU" sz="1100" dirty="0">
              <a:solidFill>
                <a:prstClr val="black"/>
              </a:solidFill>
              <a:latin typeface="+mn-lt"/>
              <a:cs typeface="Arial" charset="0"/>
            </a:endParaRPr>
          </a:p>
          <a:p>
            <a:pPr eaLnBrk="1" hangingPunct="1">
              <a:defRPr/>
            </a:pPr>
            <a:endParaRPr lang="en-AU" sz="1100" dirty="0">
              <a:solidFill>
                <a:prstClr val="black"/>
              </a:solidFill>
              <a:latin typeface="+mn-lt"/>
              <a:cs typeface="Arial" charset="0"/>
            </a:endParaRPr>
          </a:p>
          <a:p>
            <a:pPr eaLnBrk="1" hangingPunct="1">
              <a:defRPr/>
            </a:pPr>
            <a:endParaRPr lang="en-AU" sz="1100" dirty="0">
              <a:solidFill>
                <a:prstClr val="black"/>
              </a:solidFill>
              <a:latin typeface="+mn-lt"/>
              <a:cs typeface="Arial" charset="0"/>
            </a:endParaRPr>
          </a:p>
          <a:p>
            <a:pPr algn="ctr" eaLnBrk="1" hangingPunct="1">
              <a:defRPr/>
            </a:pPr>
            <a:endParaRPr lang="en-US" sz="1100" b="1" i="1" dirty="0">
              <a:solidFill>
                <a:srgbClr val="336600"/>
              </a:solidFill>
              <a:latin typeface="Arial" charset="0"/>
              <a:cs typeface="Arial" charset="0"/>
            </a:endParaRPr>
          </a:p>
          <a:p>
            <a:pPr eaLnBrk="1" hangingPunct="1">
              <a:defRPr/>
            </a:pPr>
            <a:r>
              <a:rPr lang="en-AU" sz="1100" i="1" strike="sngStrike" dirty="0">
                <a:solidFill>
                  <a:prstClr val="black"/>
                </a:solidFill>
                <a:latin typeface="Calibri"/>
              </a:rPr>
              <a:t> </a:t>
            </a:r>
          </a:p>
        </p:txBody>
      </p:sp>
      <p:pic>
        <p:nvPicPr>
          <p:cNvPr id="19464" name="Picture 6" descr="A sign in front of a building&#10;&#10;Description automatically generated with medium confidence">
            <a:extLst>
              <a:ext uri="{FF2B5EF4-FFF2-40B4-BE49-F238E27FC236}">
                <a16:creationId xmlns:a16="http://schemas.microsoft.com/office/drawing/2014/main" id="{1DB6A872-6D9B-0FAC-5BCB-B269CAC0A2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95888" y="-6350"/>
            <a:ext cx="1662112" cy="1435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5" name="Picture 4" descr="Diagram&#10;&#10;Description automatically generated">
            <a:extLst>
              <a:ext uri="{FF2B5EF4-FFF2-40B4-BE49-F238E27FC236}">
                <a16:creationId xmlns:a16="http://schemas.microsoft.com/office/drawing/2014/main" id="{08408E27-8397-6BFB-4041-A1B16B685D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23000" y="9164638"/>
            <a:ext cx="635000" cy="752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66" name="TextBox 6">
            <a:extLst>
              <a:ext uri="{FF2B5EF4-FFF2-40B4-BE49-F238E27FC236}">
                <a16:creationId xmlns:a16="http://schemas.microsoft.com/office/drawing/2014/main" id="{37189B91-FB72-8157-8654-0E793D741002}"/>
              </a:ext>
            </a:extLst>
          </p:cNvPr>
          <p:cNvSpPr txBox="1">
            <a:spLocks noChangeArrowheads="1"/>
          </p:cNvSpPr>
          <p:nvPr/>
        </p:nvSpPr>
        <p:spPr bwMode="auto">
          <a:xfrm>
            <a:off x="893763" y="582613"/>
            <a:ext cx="3351212"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pPr>
            <a:r>
              <a:rPr lang="en-US" altLang="en-US" sz="2400">
                <a:solidFill>
                  <a:schemeClr val="bg1"/>
                </a:solidFill>
                <a:latin typeface="Abadi" panose="020B0604020104020204" pitchFamily="34" charset="0"/>
              </a:rPr>
              <a:t>Our services</a:t>
            </a:r>
            <a:endParaRPr lang="en-AU" altLang="en-US" sz="2400">
              <a:solidFill>
                <a:schemeClr val="bg1"/>
              </a:solidFill>
              <a:latin typeface="Abadi" panose="020B0604020104020204" pitchFamily="34" charset="0"/>
            </a:endParaRPr>
          </a:p>
        </p:txBody>
      </p:sp>
      <p:sp>
        <p:nvSpPr>
          <p:cNvPr id="2" name="TextBox 1">
            <a:extLst>
              <a:ext uri="{FF2B5EF4-FFF2-40B4-BE49-F238E27FC236}">
                <a16:creationId xmlns:a16="http://schemas.microsoft.com/office/drawing/2014/main" id="{214F67AD-7E75-17FB-53F5-996D3EDF6904}"/>
              </a:ext>
            </a:extLst>
          </p:cNvPr>
          <p:cNvSpPr txBox="1"/>
          <p:nvPr/>
        </p:nvSpPr>
        <p:spPr>
          <a:xfrm rot="10800000" flipV="1">
            <a:off x="7727" y="8974940"/>
            <a:ext cx="476672" cy="189698"/>
          </a:xfrm>
          <a:prstGeom prst="rect">
            <a:avLst/>
          </a:prstGeom>
          <a:noFill/>
        </p:spPr>
        <p:txBody>
          <a:bodyPr wrap="square" rtlCol="0" anchor="ctr">
            <a:spAutoFit/>
          </a:bodyPr>
          <a:lstStyle/>
          <a:p>
            <a:pPr algn="ctr"/>
            <a:r>
              <a:rPr lang="en-US" sz="600" dirty="0"/>
              <a:t>Page </a:t>
            </a:r>
            <a:fld id="{BEA1EC1D-E44F-41F7-9496-9AC53E852AC4}" type="slidenum">
              <a:rPr lang="en-US" sz="600" smtClean="0"/>
              <a:pPr algn="ctr"/>
              <a:t>4</a:t>
            </a:fld>
            <a:r>
              <a:rPr lang="en-US" sz="600" dirty="0"/>
              <a:t> </a:t>
            </a:r>
            <a:endParaRPr lang="en-AU" sz="6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ad9189f0-0a67-4b7e-bd3c-7a1f3ec614f8" xsi:nil="true"/>
    <lcf76f155ced4ddcb4097134ff3c332f xmlns="28e7c4cd-7203-4b80-9a1e-dd9f057917eb">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8CDEB5646199F4D915A9B005E1E8B11" ma:contentTypeVersion="14" ma:contentTypeDescription="Create a new document." ma:contentTypeScope="" ma:versionID="2a15df7ac70477ada2dedd75102b8809">
  <xsd:schema xmlns:xsd="http://www.w3.org/2001/XMLSchema" xmlns:xs="http://www.w3.org/2001/XMLSchema" xmlns:p="http://schemas.microsoft.com/office/2006/metadata/properties" xmlns:ns2="ad9189f0-0a67-4b7e-bd3c-7a1f3ec614f8" xmlns:ns3="28e7c4cd-7203-4b80-9a1e-dd9f057917eb" targetNamespace="http://schemas.microsoft.com/office/2006/metadata/properties" ma:root="true" ma:fieldsID="86f2b6eae259652ec71dc10b0db00d26" ns2:_="" ns3:_="">
    <xsd:import namespace="ad9189f0-0a67-4b7e-bd3c-7a1f3ec614f8"/>
    <xsd:import namespace="28e7c4cd-7203-4b80-9a1e-dd9f057917e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lcf76f155ced4ddcb4097134ff3c332f" minOccurs="0"/>
                <xsd:element ref="ns2:TaxCatchAll" minOccurs="0"/>
                <xsd:element ref="ns3:MediaServiceGenerationTime" minOccurs="0"/>
                <xsd:element ref="ns3:MediaServiceEventHashCode" minOccurs="0"/>
                <xsd:element ref="ns3:MediaServiceOCR" minOccurs="0"/>
                <xsd:element ref="ns3:MediaServiceLocation"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d9189f0-0a67-4b7e-bd3c-7a1f3ec614f8"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16" nillable="true" ma:displayName="Taxonomy Catch All Column" ma:hidden="true" ma:list="{7801271e-bbc9-4264-9fc4-3f4e91705bc7}" ma:internalName="TaxCatchAll" ma:showField="CatchAllData" ma:web="ad9189f0-0a67-4b7e-bd3c-7a1f3ec614f8">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28e7c4cd-7203-4b80-9a1e-dd9f057917e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LengthInSeconds" ma:index="13" nillable="true" ma:displayName="MediaLengthInSeconds" ma:hidden="true" ma:internalName="MediaLengthInSeconds" ma:readOnly="true">
      <xsd:simpleType>
        <xsd:restriction base="dms:Unknown"/>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298c7d35-1584-4398-b521-309f6dabbde9" ma:termSetId="09814cd3-568e-fe90-9814-8d621ff8fb84" ma:anchorId="fba54fb3-c3e1-fe81-a776-ca4b69148c4d" ma:open="true" ma:isKeyword="false">
      <xsd:complexType>
        <xsd:sequence>
          <xsd:element ref="pc:Terms" minOccurs="0" maxOccurs="1"/>
        </xsd:sequence>
      </xsd:complex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5B455B-97B7-4982-B4CE-50A990349F59}">
  <ds:schemaRefs>
    <ds:schemaRef ds:uri="http://schemas.microsoft.com/office/2006/metadata/properties"/>
    <ds:schemaRef ds:uri="http://schemas.microsoft.com/office/infopath/2007/PartnerControls"/>
    <ds:schemaRef ds:uri="ad9189f0-0a67-4b7e-bd3c-7a1f3ec614f8"/>
    <ds:schemaRef ds:uri="28e7c4cd-7203-4b80-9a1e-dd9f057917eb"/>
  </ds:schemaRefs>
</ds:datastoreItem>
</file>

<file path=customXml/itemProps2.xml><?xml version="1.0" encoding="utf-8"?>
<ds:datastoreItem xmlns:ds="http://schemas.openxmlformats.org/officeDocument/2006/customXml" ds:itemID="{67082011-ED5D-412A-B006-568320D5AE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d9189f0-0a67-4b7e-bd3c-7a1f3ec614f8"/>
    <ds:schemaRef ds:uri="28e7c4cd-7203-4b80-9a1e-dd9f057917e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FC70A64-6802-4A54-9EE7-824A30C1C52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38070</TotalTime>
  <Words>1705</Words>
  <Application>Microsoft Office PowerPoint</Application>
  <PresentationFormat>A4 Paper (210x297 mm)</PresentationFormat>
  <Paragraphs>335</Paragraphs>
  <Slides>4</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Abadi</vt:lpstr>
      <vt:lpstr>Arial</vt:lpstr>
      <vt:lpstr>Calibri</vt:lpstr>
      <vt:lpstr>Wingdings</vt:lpstr>
      <vt:lpstr>Office Theme</vt:lpstr>
      <vt:lpstr>PowerPoint Presentation</vt:lpstr>
      <vt:lpstr>PowerPoint Presentation</vt:lpstr>
      <vt:lpstr>PowerPoint Presentation</vt:lpstr>
      <vt:lpstr>PowerPoint Presentation</vt:lpstr>
    </vt:vector>
  </TitlesOfParts>
  <Company>JPMorgan Chase &amp; 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Michelle Mladenovic</dc:creator>
  <cp:lastModifiedBy>CDS Manager</cp:lastModifiedBy>
  <cp:revision>2636</cp:revision>
  <cp:lastPrinted>2022-06-08T04:17:43Z</cp:lastPrinted>
  <dcterms:created xsi:type="dcterms:W3CDTF">2010-05-03T19:47:48Z</dcterms:created>
  <dcterms:modified xsi:type="dcterms:W3CDTF">2023-12-01T01:38:31Z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0x01010008CDEB5646199F4D915A9B005E1E8B11</vt:lpwstr>
  </property>
  <property fmtid="{D5CDD505-2E9C-101B-9397-08002B2CF9AE}" pid="3" name="MediaServiceImageTags">
    <vt:lpwstr/>
  </property>
</Properties>
</file>